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309" r:id="rId2"/>
    <p:sldId id="365" r:id="rId3"/>
    <p:sldId id="366" r:id="rId4"/>
    <p:sldId id="367" r:id="rId5"/>
    <p:sldId id="368" r:id="rId6"/>
    <p:sldId id="369" r:id="rId7"/>
    <p:sldId id="350" r:id="rId8"/>
    <p:sldId id="348" r:id="rId9"/>
    <p:sldId id="349" r:id="rId10"/>
    <p:sldId id="364" r:id="rId11"/>
    <p:sldId id="317" r:id="rId12"/>
    <p:sldId id="372" r:id="rId13"/>
    <p:sldId id="373" r:id="rId14"/>
    <p:sldId id="374" r:id="rId15"/>
    <p:sldId id="375" r:id="rId16"/>
    <p:sldId id="391" r:id="rId17"/>
    <p:sldId id="370" r:id="rId18"/>
    <p:sldId id="321" r:id="rId19"/>
    <p:sldId id="386" r:id="rId20"/>
    <p:sldId id="387" r:id="rId21"/>
    <p:sldId id="390" r:id="rId22"/>
    <p:sldId id="380" r:id="rId23"/>
    <p:sldId id="392" r:id="rId24"/>
    <p:sldId id="376" r:id="rId25"/>
    <p:sldId id="389" r:id="rId26"/>
    <p:sldId id="388" r:id="rId27"/>
    <p:sldId id="34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74"/>
    <a:srgbClr val="AF1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4A0343-CC0D-EF40-B333-097CFC267834}" v="38" dt="2022-10-21T14:55:20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9"/>
    <p:restoredTop sz="94832"/>
  </p:normalViewPr>
  <p:slideViewPr>
    <p:cSldViewPr snapToGrid="0" snapToObjects="1">
      <p:cViewPr>
        <p:scale>
          <a:sx n="117" d="100"/>
          <a:sy n="117" d="100"/>
        </p:scale>
        <p:origin x="67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Long" userId="92a69006-f437-418c-9eb9-e0f11dab5ba6" providerId="ADAL" clId="{5C48995F-7C48-EE49-A793-613BF1C00059}"/>
    <pc:docChg chg="undo custSel addSld modSld sldOrd">
      <pc:chgData name="Oliver Long" userId="92a69006-f437-418c-9eb9-e0f11dab5ba6" providerId="ADAL" clId="{5C48995F-7C48-EE49-A793-613BF1C00059}" dt="2022-06-16T15:10:32.659" v="1507" actId="20577"/>
      <pc:docMkLst>
        <pc:docMk/>
      </pc:docMkLst>
      <pc:sldChg chg="addSp delSp modSp mod delAnim modAnim modNotesTx">
        <pc:chgData name="Oliver Long" userId="92a69006-f437-418c-9eb9-e0f11dab5ba6" providerId="ADAL" clId="{5C48995F-7C48-EE49-A793-613BF1C00059}" dt="2022-06-16T08:50:08.653" v="674" actId="20577"/>
        <pc:sldMkLst>
          <pc:docMk/>
          <pc:sldMk cId="3830497313" sldId="318"/>
        </pc:sldMkLst>
        <pc:picChg chg="add mod">
          <ac:chgData name="Oliver Long" userId="92a69006-f437-418c-9eb9-e0f11dab5ba6" providerId="ADAL" clId="{5C48995F-7C48-EE49-A793-613BF1C00059}" dt="2022-06-14T13:33:19.001" v="544" actId="1076"/>
          <ac:picMkLst>
            <pc:docMk/>
            <pc:sldMk cId="3830497313" sldId="318"/>
            <ac:picMk id="5" creationId="{FD6E524F-7D92-575A-0E47-65577E518EBC}"/>
          </ac:picMkLst>
        </pc:picChg>
        <pc:picChg chg="add mod">
          <ac:chgData name="Oliver Long" userId="92a69006-f437-418c-9eb9-e0f11dab5ba6" providerId="ADAL" clId="{5C48995F-7C48-EE49-A793-613BF1C00059}" dt="2022-06-14T13:34:25.602" v="561" actId="1076"/>
          <ac:picMkLst>
            <pc:docMk/>
            <pc:sldMk cId="3830497313" sldId="318"/>
            <ac:picMk id="6" creationId="{B3F4DDA4-A527-451B-C27E-F9A50AD59F62}"/>
          </ac:picMkLst>
        </pc:picChg>
        <pc:picChg chg="add mod">
          <ac:chgData name="Oliver Long" userId="92a69006-f437-418c-9eb9-e0f11dab5ba6" providerId="ADAL" clId="{5C48995F-7C48-EE49-A793-613BF1C00059}" dt="2022-06-14T13:34:43.653" v="563" actId="1076"/>
          <ac:picMkLst>
            <pc:docMk/>
            <pc:sldMk cId="3830497313" sldId="318"/>
            <ac:picMk id="7" creationId="{EB266EF9-357B-F482-6E16-C91630DCEA89}"/>
          </ac:picMkLst>
        </pc:picChg>
        <pc:picChg chg="add del mod">
          <ac:chgData name="Oliver Long" userId="92a69006-f437-418c-9eb9-e0f11dab5ba6" providerId="ADAL" clId="{5C48995F-7C48-EE49-A793-613BF1C00059}" dt="2022-06-15T08:41:08.893" v="646" actId="478"/>
          <ac:picMkLst>
            <pc:docMk/>
            <pc:sldMk cId="3830497313" sldId="318"/>
            <ac:picMk id="16" creationId="{122EF6B1-2470-9F7C-A049-F40D0BDF20FE}"/>
          </ac:picMkLst>
        </pc:picChg>
        <pc:picChg chg="del">
          <ac:chgData name="Oliver Long" userId="92a69006-f437-418c-9eb9-e0f11dab5ba6" providerId="ADAL" clId="{5C48995F-7C48-EE49-A793-613BF1C00059}" dt="2022-06-14T13:34:47.362" v="564" actId="478"/>
          <ac:picMkLst>
            <pc:docMk/>
            <pc:sldMk cId="3830497313" sldId="318"/>
            <ac:picMk id="17" creationId="{104F6212-75E8-EA41-9176-04B13384E5F8}"/>
          </ac:picMkLst>
        </pc:picChg>
      </pc:sldChg>
      <pc:sldChg chg="addSp delSp modSp mod delAnim modAnim modNotesTx">
        <pc:chgData name="Oliver Long" userId="92a69006-f437-418c-9eb9-e0f11dab5ba6" providerId="ADAL" clId="{5C48995F-7C48-EE49-A793-613BF1C00059}" dt="2022-06-16T09:38:56.944" v="1339" actId="20577"/>
        <pc:sldMkLst>
          <pc:docMk/>
          <pc:sldMk cId="842382347" sldId="321"/>
        </pc:sldMkLst>
        <pc:spChg chg="add mod">
          <ac:chgData name="Oliver Long" userId="92a69006-f437-418c-9eb9-e0f11dab5ba6" providerId="ADAL" clId="{5C48995F-7C48-EE49-A793-613BF1C00059}" dt="2022-06-16T09:37:54.600" v="1314" actId="14100"/>
          <ac:spMkLst>
            <pc:docMk/>
            <pc:sldMk cId="842382347" sldId="321"/>
            <ac:spMk id="51" creationId="{9BE4AEF1-1388-E8E7-7C70-99241A5D861E}"/>
          </ac:spMkLst>
        </pc:spChg>
        <pc:spChg chg="mod">
          <ac:chgData name="Oliver Long" userId="92a69006-f437-418c-9eb9-e0f11dab5ba6" providerId="ADAL" clId="{5C48995F-7C48-EE49-A793-613BF1C00059}" dt="2022-06-16T09:38:56.944" v="1339" actId="20577"/>
          <ac:spMkLst>
            <pc:docMk/>
            <pc:sldMk cId="842382347" sldId="321"/>
            <ac:spMk id="65" creationId="{ABF30122-B297-4B03-1D29-1E7B6A620AEE}"/>
          </ac:spMkLst>
        </pc:spChg>
        <pc:picChg chg="add mod">
          <ac:chgData name="Oliver Long" userId="92a69006-f437-418c-9eb9-e0f11dab5ba6" providerId="ADAL" clId="{5C48995F-7C48-EE49-A793-613BF1C00059}" dt="2022-06-14T12:20:46.680" v="414" actId="1076"/>
          <ac:picMkLst>
            <pc:docMk/>
            <pc:sldMk cId="842382347" sldId="321"/>
            <ac:picMk id="3" creationId="{2E301994-8414-2A7D-2E7E-9D648E1DE3EB}"/>
          </ac:picMkLst>
        </pc:picChg>
        <pc:picChg chg="add mod">
          <ac:chgData name="Oliver Long" userId="92a69006-f437-418c-9eb9-e0f11dab5ba6" providerId="ADAL" clId="{5C48995F-7C48-EE49-A793-613BF1C00059}" dt="2022-06-14T13:59:14.095" v="577" actId="1076"/>
          <ac:picMkLst>
            <pc:docMk/>
            <pc:sldMk cId="842382347" sldId="321"/>
            <ac:picMk id="48" creationId="{F14D03F0-0133-8E5B-684A-2EF9FEDBD27D}"/>
          </ac:picMkLst>
        </pc:picChg>
        <pc:picChg chg="del">
          <ac:chgData name="Oliver Long" userId="92a69006-f437-418c-9eb9-e0f11dab5ba6" providerId="ADAL" clId="{5C48995F-7C48-EE49-A793-613BF1C00059}" dt="2022-06-14T12:20:40.282" v="412" actId="478"/>
          <ac:picMkLst>
            <pc:docMk/>
            <pc:sldMk cId="842382347" sldId="321"/>
            <ac:picMk id="68" creationId="{CD4D2EC9-6CFC-AB66-740E-4EA3317BDCE1}"/>
          </ac:picMkLst>
        </pc:picChg>
        <pc:picChg chg="mod">
          <ac:chgData name="Oliver Long" userId="92a69006-f437-418c-9eb9-e0f11dab5ba6" providerId="ADAL" clId="{5C48995F-7C48-EE49-A793-613BF1C00059}" dt="2022-06-16T09:37:30.390" v="1311" actId="1076"/>
          <ac:picMkLst>
            <pc:docMk/>
            <pc:sldMk cId="842382347" sldId="321"/>
            <ac:picMk id="70" creationId="{8514E866-74E3-3D41-B4C8-B353CA4EEEB3}"/>
          </ac:picMkLst>
        </pc:picChg>
      </pc:sldChg>
      <pc:sldChg chg="addSp delSp modSp mod ord addAnim delAnim modAnim">
        <pc:chgData name="Oliver Long" userId="92a69006-f437-418c-9eb9-e0f11dab5ba6" providerId="ADAL" clId="{5C48995F-7C48-EE49-A793-613BF1C00059}" dt="2022-06-14T11:05:49.573" v="136"/>
        <pc:sldMkLst>
          <pc:docMk/>
          <pc:sldMk cId="850923431" sldId="323"/>
        </pc:sldMkLst>
        <pc:spChg chg="mod">
          <ac:chgData name="Oliver Long" userId="92a69006-f437-418c-9eb9-e0f11dab5ba6" providerId="ADAL" clId="{5C48995F-7C48-EE49-A793-613BF1C00059}" dt="2022-06-14T11:05:22.760" v="134" actId="20577"/>
          <ac:spMkLst>
            <pc:docMk/>
            <pc:sldMk cId="850923431" sldId="323"/>
            <ac:spMk id="2" creationId="{0AB6CE29-DC59-5546-8978-3A9DD7D2642F}"/>
          </ac:spMkLst>
        </pc:spChg>
        <pc:picChg chg="add del">
          <ac:chgData name="Oliver Long" userId="92a69006-f437-418c-9eb9-e0f11dab5ba6" providerId="ADAL" clId="{5C48995F-7C48-EE49-A793-613BF1C00059}" dt="2022-06-14T11:05:04.985" v="102" actId="478"/>
          <ac:picMkLst>
            <pc:docMk/>
            <pc:sldMk cId="850923431" sldId="323"/>
            <ac:picMk id="12" creationId="{2FB9DB45-C7A5-1A4F-842B-6120D11D7C13}"/>
          </ac:picMkLst>
        </pc:picChg>
      </pc:sldChg>
      <pc:sldChg chg="addSp delSp modSp mod modNotesTx">
        <pc:chgData name="Oliver Long" userId="92a69006-f437-418c-9eb9-e0f11dab5ba6" providerId="ADAL" clId="{5C48995F-7C48-EE49-A793-613BF1C00059}" dt="2022-06-16T09:37:01.025" v="1261" actId="20577"/>
        <pc:sldMkLst>
          <pc:docMk/>
          <pc:sldMk cId="2003390172" sldId="324"/>
        </pc:sldMkLst>
        <pc:picChg chg="del">
          <ac:chgData name="Oliver Long" userId="92a69006-f437-418c-9eb9-e0f11dab5ba6" providerId="ADAL" clId="{5C48995F-7C48-EE49-A793-613BF1C00059}" dt="2022-06-14T08:51:27.707" v="94" actId="478"/>
          <ac:picMkLst>
            <pc:docMk/>
            <pc:sldMk cId="2003390172" sldId="324"/>
            <ac:picMk id="3" creationId="{4ED1F16F-70D5-CFBB-882C-B047D3CCAE4C}"/>
          </ac:picMkLst>
        </pc:picChg>
        <pc:picChg chg="add mod">
          <ac:chgData name="Oliver Long" userId="92a69006-f437-418c-9eb9-e0f11dab5ba6" providerId="ADAL" clId="{5C48995F-7C48-EE49-A793-613BF1C00059}" dt="2022-06-14T08:51:32.602" v="95"/>
          <ac:picMkLst>
            <pc:docMk/>
            <pc:sldMk cId="2003390172" sldId="324"/>
            <ac:picMk id="5" creationId="{A125C07A-70A1-BB55-769B-5D353B837B34}"/>
          </ac:picMkLst>
        </pc:picChg>
      </pc:sldChg>
      <pc:sldChg chg="addSp delSp modSp mod">
        <pc:chgData name="Oliver Long" userId="92a69006-f437-418c-9eb9-e0f11dab5ba6" providerId="ADAL" clId="{5C48995F-7C48-EE49-A793-613BF1C00059}" dt="2022-06-14T15:53:30.252" v="643" actId="1076"/>
        <pc:sldMkLst>
          <pc:docMk/>
          <pc:sldMk cId="3685233058" sldId="326"/>
        </pc:sldMkLst>
        <pc:picChg chg="add mod">
          <ac:chgData name="Oliver Long" userId="92a69006-f437-418c-9eb9-e0f11dab5ba6" providerId="ADAL" clId="{5C48995F-7C48-EE49-A793-613BF1C00059}" dt="2022-06-14T15:52:41.365" v="640" actId="1038"/>
          <ac:picMkLst>
            <pc:docMk/>
            <pc:sldMk cId="3685233058" sldId="326"/>
            <ac:picMk id="3" creationId="{96A38646-1227-F244-77D2-693499DE71BE}"/>
          </ac:picMkLst>
        </pc:picChg>
        <pc:picChg chg="add mod">
          <ac:chgData name="Oliver Long" userId="92a69006-f437-418c-9eb9-e0f11dab5ba6" providerId="ADAL" clId="{5C48995F-7C48-EE49-A793-613BF1C00059}" dt="2022-06-14T15:53:30.252" v="643" actId="1076"/>
          <ac:picMkLst>
            <pc:docMk/>
            <pc:sldMk cId="3685233058" sldId="326"/>
            <ac:picMk id="5" creationId="{55169600-B26E-464A-B0DC-1585021712B8}"/>
          </ac:picMkLst>
        </pc:picChg>
        <pc:picChg chg="del">
          <ac:chgData name="Oliver Long" userId="92a69006-f437-418c-9eb9-e0f11dab5ba6" providerId="ADAL" clId="{5C48995F-7C48-EE49-A793-613BF1C00059}" dt="2022-06-14T15:52:14.571" v="633" actId="478"/>
          <ac:picMkLst>
            <pc:docMk/>
            <pc:sldMk cId="3685233058" sldId="326"/>
            <ac:picMk id="14" creationId="{D4D8BB1E-8D3F-36ED-2E91-429F563F0F90}"/>
          </ac:picMkLst>
        </pc:picChg>
        <pc:picChg chg="del mod">
          <ac:chgData name="Oliver Long" userId="92a69006-f437-418c-9eb9-e0f11dab5ba6" providerId="ADAL" clId="{5C48995F-7C48-EE49-A793-613BF1C00059}" dt="2022-06-14T15:53:27.012" v="641" actId="478"/>
          <ac:picMkLst>
            <pc:docMk/>
            <pc:sldMk cId="3685233058" sldId="326"/>
            <ac:picMk id="22" creationId="{7DF253D8-2EDA-7748-95C2-95840F2DF822}"/>
          </ac:picMkLst>
        </pc:picChg>
      </pc:sldChg>
      <pc:sldChg chg="modSp">
        <pc:chgData name="Oliver Long" userId="92a69006-f437-418c-9eb9-e0f11dab5ba6" providerId="ADAL" clId="{5C48995F-7C48-EE49-A793-613BF1C00059}" dt="2022-06-16T10:12:39.677" v="1434" actId="20577"/>
        <pc:sldMkLst>
          <pc:docMk/>
          <pc:sldMk cId="338089014" sldId="343"/>
        </pc:sldMkLst>
        <pc:spChg chg="mod">
          <ac:chgData name="Oliver Long" userId="92a69006-f437-418c-9eb9-e0f11dab5ba6" providerId="ADAL" clId="{5C48995F-7C48-EE49-A793-613BF1C00059}" dt="2022-06-16T10:12:39.677" v="1434" actId="20577"/>
          <ac:spMkLst>
            <pc:docMk/>
            <pc:sldMk cId="338089014" sldId="343"/>
            <ac:spMk id="3" creationId="{5210AB88-7FFE-E843-98CE-62434D6FF4DE}"/>
          </ac:spMkLst>
        </pc:spChg>
      </pc:sldChg>
      <pc:sldChg chg="addSp delSp modSp mod delAnim modAnim">
        <pc:chgData name="Oliver Long" userId="92a69006-f437-418c-9eb9-e0f11dab5ba6" providerId="ADAL" clId="{5C48995F-7C48-EE49-A793-613BF1C00059}" dt="2022-06-16T09:15:51.843" v="1031"/>
        <pc:sldMkLst>
          <pc:docMk/>
          <pc:sldMk cId="3991445587" sldId="348"/>
        </pc:sldMkLst>
        <pc:spChg chg="add del mod">
          <ac:chgData name="Oliver Long" userId="92a69006-f437-418c-9eb9-e0f11dab5ba6" providerId="ADAL" clId="{5C48995F-7C48-EE49-A793-613BF1C00059}" dt="2022-06-16T08:58:01.287" v="849" actId="478"/>
          <ac:spMkLst>
            <pc:docMk/>
            <pc:sldMk cId="3991445587" sldId="348"/>
            <ac:spMk id="4" creationId="{539BFE56-D739-DA98-27C1-59E710061468}"/>
          </ac:spMkLst>
        </pc:spChg>
        <pc:spChg chg="del mod">
          <ac:chgData name="Oliver Long" userId="92a69006-f437-418c-9eb9-e0f11dab5ba6" providerId="ADAL" clId="{5C48995F-7C48-EE49-A793-613BF1C00059}" dt="2022-06-16T08:57:54.742" v="847" actId="478"/>
          <ac:spMkLst>
            <pc:docMk/>
            <pc:sldMk cId="3991445587" sldId="348"/>
            <ac:spMk id="10" creationId="{5DFC7F4E-C0C4-C94D-900E-34130695428B}"/>
          </ac:spMkLst>
        </pc:spChg>
        <pc:spChg chg="add del mod">
          <ac:chgData name="Oliver Long" userId="92a69006-f437-418c-9eb9-e0f11dab5ba6" providerId="ADAL" clId="{5C48995F-7C48-EE49-A793-613BF1C00059}" dt="2022-06-16T09:15:28.739" v="1024" actId="478"/>
          <ac:spMkLst>
            <pc:docMk/>
            <pc:sldMk cId="3991445587" sldId="348"/>
            <ac:spMk id="14" creationId="{31BA7564-D146-B3CC-7A8E-62944DF27C08}"/>
          </ac:spMkLst>
        </pc:spChg>
        <pc:spChg chg="add mod">
          <ac:chgData name="Oliver Long" userId="92a69006-f437-418c-9eb9-e0f11dab5ba6" providerId="ADAL" clId="{5C48995F-7C48-EE49-A793-613BF1C00059}" dt="2022-06-16T09:15:37.979" v="1028" actId="207"/>
          <ac:spMkLst>
            <pc:docMk/>
            <pc:sldMk cId="3991445587" sldId="348"/>
            <ac:spMk id="15" creationId="{B089CCB7-E435-154D-7F1F-37D19AB12F4B}"/>
          </ac:spMkLst>
        </pc:spChg>
        <pc:picChg chg="del">
          <ac:chgData name="Oliver Long" userId="92a69006-f437-418c-9eb9-e0f11dab5ba6" providerId="ADAL" clId="{5C48995F-7C48-EE49-A793-613BF1C00059}" dt="2022-06-16T09:15:29.397" v="1025" actId="478"/>
          <ac:picMkLst>
            <pc:docMk/>
            <pc:sldMk cId="3991445587" sldId="348"/>
            <ac:picMk id="11" creationId="{94F6336D-3993-B444-8097-B65A8F9B9A97}"/>
          </ac:picMkLst>
        </pc:picChg>
        <pc:picChg chg="del">
          <ac:chgData name="Oliver Long" userId="92a69006-f437-418c-9eb9-e0f11dab5ba6" providerId="ADAL" clId="{5C48995F-7C48-EE49-A793-613BF1C00059}" dt="2022-06-16T09:15:29.931" v="1026" actId="478"/>
          <ac:picMkLst>
            <pc:docMk/>
            <pc:sldMk cId="3991445587" sldId="348"/>
            <ac:picMk id="13" creationId="{CDE90121-6D85-8147-846A-CCB21F69482F}"/>
          </ac:picMkLst>
        </pc:picChg>
        <pc:picChg chg="add mod">
          <ac:chgData name="Oliver Long" userId="92a69006-f437-418c-9eb9-e0f11dab5ba6" providerId="ADAL" clId="{5C48995F-7C48-EE49-A793-613BF1C00059}" dt="2022-06-16T09:15:30.819" v="1027"/>
          <ac:picMkLst>
            <pc:docMk/>
            <pc:sldMk cId="3991445587" sldId="348"/>
            <ac:picMk id="16" creationId="{9F549532-19E5-7031-DC3A-784145177573}"/>
          </ac:picMkLst>
        </pc:picChg>
        <pc:picChg chg="add mod">
          <ac:chgData name="Oliver Long" userId="92a69006-f437-418c-9eb9-e0f11dab5ba6" providerId="ADAL" clId="{5C48995F-7C48-EE49-A793-613BF1C00059}" dt="2022-06-16T09:15:30.819" v="1027"/>
          <ac:picMkLst>
            <pc:docMk/>
            <pc:sldMk cId="3991445587" sldId="348"/>
            <ac:picMk id="17" creationId="{FE5052F5-492E-94F8-3178-A2DF79FC44C6}"/>
          </ac:picMkLst>
        </pc:picChg>
      </pc:sldChg>
      <pc:sldChg chg="addSp delSp modSp mod modNotesTx">
        <pc:chgData name="Oliver Long" userId="92a69006-f437-418c-9eb9-e0f11dab5ba6" providerId="ADAL" clId="{5C48995F-7C48-EE49-A793-613BF1C00059}" dt="2022-06-16T09:16:15.585" v="1037" actId="207"/>
        <pc:sldMkLst>
          <pc:docMk/>
          <pc:sldMk cId="288195674" sldId="349"/>
        </pc:sldMkLst>
        <pc:spChg chg="del mod">
          <ac:chgData name="Oliver Long" userId="92a69006-f437-418c-9eb9-e0f11dab5ba6" providerId="ADAL" clId="{5C48995F-7C48-EE49-A793-613BF1C00059}" dt="2022-06-16T09:15:16.781" v="1021" actId="478"/>
          <ac:spMkLst>
            <pc:docMk/>
            <pc:sldMk cId="288195674" sldId="349"/>
            <ac:spMk id="3" creationId="{7F7731DC-C80B-5B4D-8B58-1DE49B6E33ED}"/>
          </ac:spMkLst>
        </pc:spChg>
        <pc:spChg chg="add del mod">
          <ac:chgData name="Oliver Long" userId="92a69006-f437-418c-9eb9-e0f11dab5ba6" providerId="ADAL" clId="{5C48995F-7C48-EE49-A793-613BF1C00059}" dt="2022-06-16T09:15:19.172" v="1022" actId="478"/>
          <ac:spMkLst>
            <pc:docMk/>
            <pc:sldMk cId="288195674" sldId="349"/>
            <ac:spMk id="5" creationId="{E85F82BC-99B3-BC2B-FB6E-C041AB540BCB}"/>
          </ac:spMkLst>
        </pc:spChg>
        <pc:spChg chg="add mod">
          <ac:chgData name="Oliver Long" userId="92a69006-f437-418c-9eb9-e0f11dab5ba6" providerId="ADAL" clId="{5C48995F-7C48-EE49-A793-613BF1C00059}" dt="2022-06-16T09:16:15.585" v="1037" actId="207"/>
          <ac:spMkLst>
            <pc:docMk/>
            <pc:sldMk cId="288195674" sldId="349"/>
            <ac:spMk id="13" creationId="{ED2F5195-FD9E-3C08-5DE2-0A5BDE47F62A}"/>
          </ac:spMkLst>
        </pc:spChg>
        <pc:picChg chg="del">
          <ac:chgData name="Oliver Long" userId="92a69006-f437-418c-9eb9-e0f11dab5ba6" providerId="ADAL" clId="{5C48995F-7C48-EE49-A793-613BF1C00059}" dt="2022-06-16T09:15:16.781" v="1021" actId="478"/>
          <ac:picMkLst>
            <pc:docMk/>
            <pc:sldMk cId="288195674" sldId="349"/>
            <ac:picMk id="6" creationId="{FD8E823F-2FBD-CE4F-9A43-186FD875CC49}"/>
          </ac:picMkLst>
        </pc:picChg>
        <pc:picChg chg="del">
          <ac:chgData name="Oliver Long" userId="92a69006-f437-418c-9eb9-e0f11dab5ba6" providerId="ADAL" clId="{5C48995F-7C48-EE49-A793-613BF1C00059}" dt="2022-06-16T09:15:16.781" v="1021" actId="478"/>
          <ac:picMkLst>
            <pc:docMk/>
            <pc:sldMk cId="288195674" sldId="349"/>
            <ac:picMk id="7" creationId="{0EA625D0-EC10-EE4C-AA3F-B83CA452304F}"/>
          </ac:picMkLst>
        </pc:picChg>
        <pc:picChg chg="add mod">
          <ac:chgData name="Oliver Long" userId="92a69006-f437-418c-9eb9-e0f11dab5ba6" providerId="ADAL" clId="{5C48995F-7C48-EE49-A793-613BF1C00059}" dt="2022-06-16T09:15:19.545" v="1023"/>
          <ac:picMkLst>
            <pc:docMk/>
            <pc:sldMk cId="288195674" sldId="349"/>
            <ac:picMk id="14" creationId="{FE2F0FE2-F0B4-C2D5-3C79-6B9CE2245C42}"/>
          </ac:picMkLst>
        </pc:picChg>
        <pc:picChg chg="add mod">
          <ac:chgData name="Oliver Long" userId="92a69006-f437-418c-9eb9-e0f11dab5ba6" providerId="ADAL" clId="{5C48995F-7C48-EE49-A793-613BF1C00059}" dt="2022-06-16T09:15:19.545" v="1023"/>
          <ac:picMkLst>
            <pc:docMk/>
            <pc:sldMk cId="288195674" sldId="349"/>
            <ac:picMk id="15" creationId="{F8960DBD-6BAB-6634-A5BB-23811205B6CC}"/>
          </ac:picMkLst>
        </pc:picChg>
      </pc:sldChg>
      <pc:sldChg chg="addSp delSp modSp mod">
        <pc:chgData name="Oliver Long" userId="92a69006-f437-418c-9eb9-e0f11dab5ba6" providerId="ADAL" clId="{5C48995F-7C48-EE49-A793-613BF1C00059}" dt="2022-06-16T09:16:08.200" v="1036" actId="207"/>
        <pc:sldMkLst>
          <pc:docMk/>
          <pc:sldMk cId="141832500" sldId="350"/>
        </pc:sldMkLst>
        <pc:spChg chg="add del mod">
          <ac:chgData name="Oliver Long" userId="92a69006-f437-418c-9eb9-e0f11dab5ba6" providerId="ADAL" clId="{5C48995F-7C48-EE49-A793-613BF1C00059}" dt="2022-06-16T08:58:12.163" v="854" actId="478"/>
          <ac:spMkLst>
            <pc:docMk/>
            <pc:sldMk cId="141832500" sldId="350"/>
            <ac:spMk id="4" creationId="{7C6CD38D-7BC7-885E-8312-19DE829F7C9C}"/>
          </ac:spMkLst>
        </pc:spChg>
        <pc:spChg chg="del mod">
          <ac:chgData name="Oliver Long" userId="92a69006-f437-418c-9eb9-e0f11dab5ba6" providerId="ADAL" clId="{5C48995F-7C48-EE49-A793-613BF1C00059}" dt="2022-06-16T08:58:09.062" v="852" actId="478"/>
          <ac:spMkLst>
            <pc:docMk/>
            <pc:sldMk cId="141832500" sldId="350"/>
            <ac:spMk id="10" creationId="{046E142F-5CC5-7C47-A55F-0AB331EFE5CA}"/>
          </ac:spMkLst>
        </pc:spChg>
        <pc:spChg chg="add del mod">
          <ac:chgData name="Oliver Long" userId="92a69006-f437-418c-9eb9-e0f11dab5ba6" providerId="ADAL" clId="{5C48995F-7C48-EE49-A793-613BF1C00059}" dt="2022-06-16T08:58:06.614" v="851" actId="478"/>
          <ac:spMkLst>
            <pc:docMk/>
            <pc:sldMk cId="141832500" sldId="350"/>
            <ac:spMk id="31" creationId="{EF6EDA0E-2473-FF45-32F6-0DFE7E519175}"/>
          </ac:spMkLst>
        </pc:spChg>
        <pc:spChg chg="add del mod">
          <ac:chgData name="Oliver Long" userId="92a69006-f437-418c-9eb9-e0f11dab5ba6" providerId="ADAL" clId="{5C48995F-7C48-EE49-A793-613BF1C00059}" dt="2022-06-16T09:15:56.645" v="1032" actId="478"/>
          <ac:spMkLst>
            <pc:docMk/>
            <pc:sldMk cId="141832500" sldId="350"/>
            <ac:spMk id="32" creationId="{C8CC1403-0E62-C1A8-F1CC-1A9278C82474}"/>
          </ac:spMkLst>
        </pc:spChg>
        <pc:spChg chg="add mod">
          <ac:chgData name="Oliver Long" userId="92a69006-f437-418c-9eb9-e0f11dab5ba6" providerId="ADAL" clId="{5C48995F-7C48-EE49-A793-613BF1C00059}" dt="2022-06-16T09:16:08.200" v="1036" actId="207"/>
          <ac:spMkLst>
            <pc:docMk/>
            <pc:sldMk cId="141832500" sldId="350"/>
            <ac:spMk id="33" creationId="{5002C256-786A-1610-E94C-0F0B169B6AEE}"/>
          </ac:spMkLst>
        </pc:spChg>
        <pc:picChg chg="del">
          <ac:chgData name="Oliver Long" userId="92a69006-f437-418c-9eb9-e0f11dab5ba6" providerId="ADAL" clId="{5C48995F-7C48-EE49-A793-613BF1C00059}" dt="2022-06-16T09:15:58.407" v="1033" actId="478"/>
          <ac:picMkLst>
            <pc:docMk/>
            <pc:sldMk cId="141832500" sldId="350"/>
            <ac:picMk id="11" creationId="{CE4AF6D7-2839-AA4F-9EF3-B85358A35D0C}"/>
          </ac:picMkLst>
        </pc:picChg>
        <pc:picChg chg="del">
          <ac:chgData name="Oliver Long" userId="92a69006-f437-418c-9eb9-e0f11dab5ba6" providerId="ADAL" clId="{5C48995F-7C48-EE49-A793-613BF1C00059}" dt="2022-06-16T09:15:58.933" v="1034" actId="478"/>
          <ac:picMkLst>
            <pc:docMk/>
            <pc:sldMk cId="141832500" sldId="350"/>
            <ac:picMk id="12" creationId="{F959B019-592F-0342-9E50-34260AAA8F93}"/>
          </ac:picMkLst>
        </pc:picChg>
        <pc:picChg chg="add mod">
          <ac:chgData name="Oliver Long" userId="92a69006-f437-418c-9eb9-e0f11dab5ba6" providerId="ADAL" clId="{5C48995F-7C48-EE49-A793-613BF1C00059}" dt="2022-06-16T09:16:00.121" v="1035"/>
          <ac:picMkLst>
            <pc:docMk/>
            <pc:sldMk cId="141832500" sldId="350"/>
            <ac:picMk id="34" creationId="{ED17F98C-BB87-614F-A9CD-849130DB9176}"/>
          </ac:picMkLst>
        </pc:picChg>
        <pc:picChg chg="add mod">
          <ac:chgData name="Oliver Long" userId="92a69006-f437-418c-9eb9-e0f11dab5ba6" providerId="ADAL" clId="{5C48995F-7C48-EE49-A793-613BF1C00059}" dt="2022-06-16T09:16:00.121" v="1035"/>
          <ac:picMkLst>
            <pc:docMk/>
            <pc:sldMk cId="141832500" sldId="350"/>
            <ac:picMk id="35" creationId="{8D5AA84E-F762-FDBE-08C4-27A1E59E2C09}"/>
          </ac:picMkLst>
        </pc:picChg>
      </pc:sldChg>
      <pc:sldChg chg="addSp delSp modSp mod modNotesTx">
        <pc:chgData name="Oliver Long" userId="92a69006-f437-418c-9eb9-e0f11dab5ba6" providerId="ADAL" clId="{5C48995F-7C48-EE49-A793-613BF1C00059}" dt="2022-06-16T09:54:50.925" v="1346" actId="20577"/>
        <pc:sldMkLst>
          <pc:docMk/>
          <pc:sldMk cId="285770003" sldId="351"/>
        </pc:sldMkLst>
        <pc:picChg chg="add mod">
          <ac:chgData name="Oliver Long" userId="92a69006-f437-418c-9eb9-e0f11dab5ba6" providerId="ADAL" clId="{5C48995F-7C48-EE49-A793-613BF1C00059}" dt="2022-06-16T09:54:18.450" v="1345" actId="167"/>
          <ac:picMkLst>
            <pc:docMk/>
            <pc:sldMk cId="285770003" sldId="351"/>
            <ac:picMk id="5" creationId="{C1690D25-0772-00B1-8FC5-742E6DBB5A78}"/>
          </ac:picMkLst>
        </pc:picChg>
        <pc:picChg chg="del">
          <ac:chgData name="Oliver Long" userId="92a69006-f437-418c-9eb9-e0f11dab5ba6" providerId="ADAL" clId="{5C48995F-7C48-EE49-A793-613BF1C00059}" dt="2022-06-16T09:53:55.297" v="1340" actId="478"/>
          <ac:picMkLst>
            <pc:docMk/>
            <pc:sldMk cId="285770003" sldId="351"/>
            <ac:picMk id="19" creationId="{69CE0601-1391-5447-90AD-527B70E2E8EC}"/>
          </ac:picMkLst>
        </pc:picChg>
      </pc:sldChg>
      <pc:sldChg chg="addSp delSp modSp mod delAnim modAnim">
        <pc:chgData name="Oliver Long" userId="92a69006-f437-418c-9eb9-e0f11dab5ba6" providerId="ADAL" clId="{5C48995F-7C48-EE49-A793-613BF1C00059}" dt="2022-06-16T12:24:56.900" v="1504" actId="1038"/>
        <pc:sldMkLst>
          <pc:docMk/>
          <pc:sldMk cId="211719405" sldId="354"/>
        </pc:sldMkLst>
        <pc:spChg chg="add del mod">
          <ac:chgData name="Oliver Long" userId="92a69006-f437-418c-9eb9-e0f11dab5ba6" providerId="ADAL" clId="{5C48995F-7C48-EE49-A793-613BF1C00059}" dt="2022-06-14T08:06:06.264" v="21" actId="478"/>
          <ac:spMkLst>
            <pc:docMk/>
            <pc:sldMk cId="211719405" sldId="354"/>
            <ac:spMk id="3" creationId="{1B3ECDF9-D8AE-C51F-386D-7A6BE48AD2C4}"/>
          </ac:spMkLst>
        </pc:spChg>
        <pc:spChg chg="add mod">
          <ac:chgData name="Oliver Long" userId="92a69006-f437-418c-9eb9-e0f11dab5ba6" providerId="ADAL" clId="{5C48995F-7C48-EE49-A793-613BF1C00059}" dt="2022-06-14T08:26:13.694" v="67" actId="692"/>
          <ac:spMkLst>
            <pc:docMk/>
            <pc:sldMk cId="211719405" sldId="354"/>
            <ac:spMk id="6" creationId="{3FD1515D-7734-2E34-C0DB-9BC14A8880AB}"/>
          </ac:spMkLst>
        </pc:spChg>
        <pc:spChg chg="add mod">
          <ac:chgData name="Oliver Long" userId="92a69006-f437-418c-9eb9-e0f11dab5ba6" providerId="ADAL" clId="{5C48995F-7C48-EE49-A793-613BF1C00059}" dt="2022-06-14T08:25:05.746" v="60" actId="2085"/>
          <ac:spMkLst>
            <pc:docMk/>
            <pc:sldMk cId="211719405" sldId="354"/>
            <ac:spMk id="9" creationId="{62115BFC-6168-48DE-CA28-1EB75E073170}"/>
          </ac:spMkLst>
        </pc:spChg>
        <pc:spChg chg="add mod">
          <ac:chgData name="Oliver Long" userId="92a69006-f437-418c-9eb9-e0f11dab5ba6" providerId="ADAL" clId="{5C48995F-7C48-EE49-A793-613BF1C00059}" dt="2022-06-14T08:26:13.694" v="67" actId="692"/>
          <ac:spMkLst>
            <pc:docMk/>
            <pc:sldMk cId="211719405" sldId="354"/>
            <ac:spMk id="10" creationId="{7C4ECE52-3477-4C3C-C2E9-7A90E4322100}"/>
          </ac:spMkLst>
        </pc:spChg>
        <pc:picChg chg="del">
          <ac:chgData name="Oliver Long" userId="92a69006-f437-418c-9eb9-e0f11dab5ba6" providerId="ADAL" clId="{5C48995F-7C48-EE49-A793-613BF1C00059}" dt="2022-06-13T09:00:18.340" v="7" actId="478"/>
          <ac:picMkLst>
            <pc:docMk/>
            <pc:sldMk cId="211719405" sldId="354"/>
            <ac:picMk id="3" creationId="{0512D48C-B1EA-18E3-87CE-384029D6220E}"/>
          </ac:picMkLst>
        </pc:picChg>
        <pc:picChg chg="add mod">
          <ac:chgData name="Oliver Long" userId="92a69006-f437-418c-9eb9-e0f11dab5ba6" providerId="ADAL" clId="{5C48995F-7C48-EE49-A793-613BF1C00059}" dt="2022-06-16T12:24:56.900" v="1504" actId="1038"/>
          <ac:picMkLst>
            <pc:docMk/>
            <pc:sldMk cId="211719405" sldId="354"/>
            <ac:picMk id="3" creationId="{D7AB3959-CC43-150A-5A05-04BEC7C3FF39}"/>
          </ac:picMkLst>
        </pc:picChg>
        <pc:picChg chg="add del mod">
          <ac:chgData name="Oliver Long" userId="92a69006-f437-418c-9eb9-e0f11dab5ba6" providerId="ADAL" clId="{5C48995F-7C48-EE49-A793-613BF1C00059}" dt="2022-06-14T08:22:29.915" v="33" actId="478"/>
          <ac:picMkLst>
            <pc:docMk/>
            <pc:sldMk cId="211719405" sldId="354"/>
            <ac:picMk id="5" creationId="{2E1BCDE1-2027-A468-32E3-795F617A33F9}"/>
          </ac:picMkLst>
        </pc:picChg>
        <pc:picChg chg="add del mod">
          <ac:chgData name="Oliver Long" userId="92a69006-f437-418c-9eb9-e0f11dab5ba6" providerId="ADAL" clId="{5C48995F-7C48-EE49-A793-613BF1C00059}" dt="2022-06-16T12:24:41.629" v="1498" actId="478"/>
          <ac:picMkLst>
            <pc:docMk/>
            <pc:sldMk cId="211719405" sldId="354"/>
            <ac:picMk id="7" creationId="{CB8A4113-D490-1BC5-224E-BB9395B200AB}"/>
          </ac:picMkLst>
        </pc:picChg>
        <pc:picChg chg="add del mod modCrop">
          <ac:chgData name="Oliver Long" userId="92a69006-f437-418c-9eb9-e0f11dab5ba6" providerId="ADAL" clId="{5C48995F-7C48-EE49-A793-613BF1C00059}" dt="2022-06-16T08:47:41.430" v="664" actId="478"/>
          <ac:picMkLst>
            <pc:docMk/>
            <pc:sldMk cId="211719405" sldId="354"/>
            <ac:picMk id="8" creationId="{3C0746B7-3507-ECFB-E121-0BA74A13B91A}"/>
          </ac:picMkLst>
        </pc:picChg>
        <pc:picChg chg="add mod modCrop">
          <ac:chgData name="Oliver Long" userId="92a69006-f437-418c-9eb9-e0f11dab5ba6" providerId="ADAL" clId="{5C48995F-7C48-EE49-A793-613BF1C00059}" dt="2022-06-16T08:47:55.714" v="668" actId="1076"/>
          <ac:picMkLst>
            <pc:docMk/>
            <pc:sldMk cId="211719405" sldId="354"/>
            <ac:picMk id="11" creationId="{8FECF354-16D3-8D8A-FCFC-39BB2805D5B0}"/>
          </ac:picMkLst>
        </pc:picChg>
        <pc:cxnChg chg="add mod">
          <ac:chgData name="Oliver Long" userId="92a69006-f437-418c-9eb9-e0f11dab5ba6" providerId="ADAL" clId="{5C48995F-7C48-EE49-A793-613BF1C00059}" dt="2022-06-16T08:48:53.292" v="673" actId="166"/>
          <ac:cxnSpMkLst>
            <pc:docMk/>
            <pc:sldMk cId="211719405" sldId="354"/>
            <ac:cxnSpMk id="12" creationId="{9503E893-2DE4-9172-D318-0BD0269C66CB}"/>
          </ac:cxnSpMkLst>
        </pc:cxnChg>
        <pc:cxnChg chg="add mod">
          <ac:chgData name="Oliver Long" userId="92a69006-f437-418c-9eb9-e0f11dab5ba6" providerId="ADAL" clId="{5C48995F-7C48-EE49-A793-613BF1C00059}" dt="2022-06-16T08:48:53.292" v="673" actId="166"/>
          <ac:cxnSpMkLst>
            <pc:docMk/>
            <pc:sldMk cId="211719405" sldId="354"/>
            <ac:cxnSpMk id="13" creationId="{9D4E89AC-15F1-B50F-E7D4-9A9A645F4050}"/>
          </ac:cxnSpMkLst>
        </pc:cxnChg>
      </pc:sldChg>
      <pc:sldChg chg="modSp mod modAnim">
        <pc:chgData name="Oliver Long" userId="92a69006-f437-418c-9eb9-e0f11dab5ba6" providerId="ADAL" clId="{5C48995F-7C48-EE49-A793-613BF1C00059}" dt="2022-06-16T10:16:20.777" v="1497"/>
        <pc:sldMkLst>
          <pc:docMk/>
          <pc:sldMk cId="2868359253" sldId="356"/>
        </pc:sldMkLst>
        <pc:spChg chg="mod">
          <ac:chgData name="Oliver Long" userId="92a69006-f437-418c-9eb9-e0f11dab5ba6" providerId="ADAL" clId="{5C48995F-7C48-EE49-A793-613BF1C00059}" dt="2022-06-16T10:15:50.248" v="1492" actId="20577"/>
          <ac:spMkLst>
            <pc:docMk/>
            <pc:sldMk cId="2868359253" sldId="356"/>
            <ac:spMk id="3" creationId="{BA5588FC-1573-B3FB-528C-D9D5AD65F3FC}"/>
          </ac:spMkLst>
        </pc:spChg>
        <pc:spChg chg="mod">
          <ac:chgData name="Oliver Long" userId="92a69006-f437-418c-9eb9-e0f11dab5ba6" providerId="ADAL" clId="{5C48995F-7C48-EE49-A793-613BF1C00059}" dt="2022-06-16T10:15:28.516" v="1482" actId="1076"/>
          <ac:spMkLst>
            <pc:docMk/>
            <pc:sldMk cId="2868359253" sldId="356"/>
            <ac:spMk id="12" creationId="{92D7A658-8382-F03C-30F2-72EFDD4EE838}"/>
          </ac:spMkLst>
        </pc:spChg>
        <pc:spChg chg="mod">
          <ac:chgData name="Oliver Long" userId="92a69006-f437-418c-9eb9-e0f11dab5ba6" providerId="ADAL" clId="{5C48995F-7C48-EE49-A793-613BF1C00059}" dt="2022-06-16T10:15:28.516" v="1482" actId="1076"/>
          <ac:spMkLst>
            <pc:docMk/>
            <pc:sldMk cId="2868359253" sldId="356"/>
            <ac:spMk id="13" creationId="{E8E212E3-6CFB-B108-7FC9-087EFC7B5AFE}"/>
          </ac:spMkLst>
        </pc:spChg>
        <pc:spChg chg="mod">
          <ac:chgData name="Oliver Long" userId="92a69006-f437-418c-9eb9-e0f11dab5ba6" providerId="ADAL" clId="{5C48995F-7C48-EE49-A793-613BF1C00059}" dt="2022-06-16T10:15:28.516" v="1482" actId="1076"/>
          <ac:spMkLst>
            <pc:docMk/>
            <pc:sldMk cId="2868359253" sldId="356"/>
            <ac:spMk id="14" creationId="{463289B8-D4D4-9034-266A-C527217A3B54}"/>
          </ac:spMkLst>
        </pc:spChg>
        <pc:spChg chg="mod">
          <ac:chgData name="Oliver Long" userId="92a69006-f437-418c-9eb9-e0f11dab5ba6" providerId="ADAL" clId="{5C48995F-7C48-EE49-A793-613BF1C00059}" dt="2022-06-16T10:15:18.136" v="1481" actId="1076"/>
          <ac:spMkLst>
            <pc:docMk/>
            <pc:sldMk cId="2868359253" sldId="356"/>
            <ac:spMk id="17" creationId="{8EFFABD8-BFBD-C5CC-942F-FF343FF4C412}"/>
          </ac:spMkLst>
        </pc:spChg>
        <pc:spChg chg="mod">
          <ac:chgData name="Oliver Long" userId="92a69006-f437-418c-9eb9-e0f11dab5ba6" providerId="ADAL" clId="{5C48995F-7C48-EE49-A793-613BF1C00059}" dt="2022-06-16T10:15:18.136" v="1481" actId="1076"/>
          <ac:spMkLst>
            <pc:docMk/>
            <pc:sldMk cId="2868359253" sldId="356"/>
            <ac:spMk id="18" creationId="{8BEA54AC-FC83-ECA3-885A-80BB75B52D35}"/>
          </ac:spMkLst>
        </pc:spChg>
        <pc:spChg chg="mod">
          <ac:chgData name="Oliver Long" userId="92a69006-f437-418c-9eb9-e0f11dab5ba6" providerId="ADAL" clId="{5C48995F-7C48-EE49-A793-613BF1C00059}" dt="2022-06-16T10:15:18.136" v="1481" actId="1076"/>
          <ac:spMkLst>
            <pc:docMk/>
            <pc:sldMk cId="2868359253" sldId="356"/>
            <ac:spMk id="19" creationId="{B4671945-BBF6-0380-A19C-55D647F93E8A}"/>
          </ac:spMkLst>
        </pc:spChg>
        <pc:picChg chg="mod">
          <ac:chgData name="Oliver Long" userId="92a69006-f437-418c-9eb9-e0f11dab5ba6" providerId="ADAL" clId="{5C48995F-7C48-EE49-A793-613BF1C00059}" dt="2022-06-16T10:15:18.136" v="1481" actId="1076"/>
          <ac:picMkLst>
            <pc:docMk/>
            <pc:sldMk cId="2868359253" sldId="356"/>
            <ac:picMk id="5" creationId="{4BAC6A26-BC8A-E7C3-022E-C82B0081C552}"/>
          </ac:picMkLst>
        </pc:picChg>
        <pc:picChg chg="mod">
          <ac:chgData name="Oliver Long" userId="92a69006-f437-418c-9eb9-e0f11dab5ba6" providerId="ADAL" clId="{5C48995F-7C48-EE49-A793-613BF1C00059}" dt="2022-06-16T10:15:05.131" v="1480" actId="1076"/>
          <ac:picMkLst>
            <pc:docMk/>
            <pc:sldMk cId="2868359253" sldId="356"/>
            <ac:picMk id="6" creationId="{09E8013B-CAD3-AD05-4629-BE1308AEC267}"/>
          </ac:picMkLst>
        </pc:picChg>
        <pc:picChg chg="mod">
          <ac:chgData name="Oliver Long" userId="92a69006-f437-418c-9eb9-e0f11dab5ba6" providerId="ADAL" clId="{5C48995F-7C48-EE49-A793-613BF1C00059}" dt="2022-06-16T10:15:28.516" v="1482" actId="1076"/>
          <ac:picMkLst>
            <pc:docMk/>
            <pc:sldMk cId="2868359253" sldId="356"/>
            <ac:picMk id="9" creationId="{017D9C24-946E-4C4F-B32D-CB14E0237BD0}"/>
          </ac:picMkLst>
        </pc:picChg>
        <pc:picChg chg="mod">
          <ac:chgData name="Oliver Long" userId="92a69006-f437-418c-9eb9-e0f11dab5ba6" providerId="ADAL" clId="{5C48995F-7C48-EE49-A793-613BF1C00059}" dt="2022-06-16T10:15:28.516" v="1482" actId="1076"/>
          <ac:picMkLst>
            <pc:docMk/>
            <pc:sldMk cId="2868359253" sldId="356"/>
            <ac:picMk id="10" creationId="{6A6000DF-705C-2A5E-A6F1-69B09DD8E2E2}"/>
          </ac:picMkLst>
        </pc:picChg>
        <pc:picChg chg="mod">
          <ac:chgData name="Oliver Long" userId="92a69006-f437-418c-9eb9-e0f11dab5ba6" providerId="ADAL" clId="{5C48995F-7C48-EE49-A793-613BF1C00059}" dt="2022-06-16T10:15:18.136" v="1481" actId="1076"/>
          <ac:picMkLst>
            <pc:docMk/>
            <pc:sldMk cId="2868359253" sldId="356"/>
            <ac:picMk id="16" creationId="{46B8255D-DC64-F6F5-26F5-EFAFD16D3196}"/>
          </ac:picMkLst>
        </pc:picChg>
      </pc:sldChg>
      <pc:sldChg chg="addSp delSp modSp mod">
        <pc:chgData name="Oliver Long" userId="92a69006-f437-418c-9eb9-e0f11dab5ba6" providerId="ADAL" clId="{5C48995F-7C48-EE49-A793-613BF1C00059}" dt="2022-06-16T08:47:02.279" v="656" actId="1076"/>
        <pc:sldMkLst>
          <pc:docMk/>
          <pc:sldMk cId="4060739898" sldId="358"/>
        </pc:sldMkLst>
        <pc:spChg chg="add del mod">
          <ac:chgData name="Oliver Long" userId="92a69006-f437-418c-9eb9-e0f11dab5ba6" providerId="ADAL" clId="{5C48995F-7C48-EE49-A793-613BF1C00059}" dt="2022-06-14T08:05:59.045" v="18" actId="478"/>
          <ac:spMkLst>
            <pc:docMk/>
            <pc:sldMk cId="4060739898" sldId="358"/>
            <ac:spMk id="8" creationId="{B48F98F2-E6E3-C2D1-ADDD-5BBFFF9E7CA3}"/>
          </ac:spMkLst>
        </pc:spChg>
        <pc:picChg chg="add mod">
          <ac:chgData name="Oliver Long" userId="92a69006-f437-418c-9eb9-e0f11dab5ba6" providerId="ADAL" clId="{5C48995F-7C48-EE49-A793-613BF1C00059}" dt="2022-06-16T08:47:02.279" v="656" actId="1076"/>
          <ac:picMkLst>
            <pc:docMk/>
            <pc:sldMk cId="4060739898" sldId="358"/>
            <ac:picMk id="3" creationId="{687B463F-1783-10C7-3C95-0EBC0A011BB8}"/>
          </ac:picMkLst>
        </pc:picChg>
        <pc:picChg chg="add del mod">
          <ac:chgData name="Oliver Long" userId="92a69006-f437-418c-9eb9-e0f11dab5ba6" providerId="ADAL" clId="{5C48995F-7C48-EE49-A793-613BF1C00059}" dt="2022-06-13T08:56:08.643" v="3" actId="478"/>
          <ac:picMkLst>
            <pc:docMk/>
            <pc:sldMk cId="4060739898" sldId="358"/>
            <ac:picMk id="3" creationId="{A34CD556-B6DA-B202-02F4-557883C78F40}"/>
          </ac:picMkLst>
        </pc:picChg>
        <pc:picChg chg="add del mod">
          <ac:chgData name="Oliver Long" userId="92a69006-f437-418c-9eb9-e0f11dab5ba6" providerId="ADAL" clId="{5C48995F-7C48-EE49-A793-613BF1C00059}" dt="2022-06-16T08:46:54.099" v="653" actId="478"/>
          <ac:picMkLst>
            <pc:docMk/>
            <pc:sldMk cId="4060739898" sldId="358"/>
            <ac:picMk id="5" creationId="{FC1600B2-00F2-CB3C-8F5F-B0010A628BA3}"/>
          </ac:picMkLst>
        </pc:picChg>
        <pc:picChg chg="del">
          <ac:chgData name="Oliver Long" userId="92a69006-f437-418c-9eb9-e0f11dab5ba6" providerId="ADAL" clId="{5C48995F-7C48-EE49-A793-613BF1C00059}" dt="2022-06-13T08:56:07.116" v="2" actId="478"/>
          <ac:picMkLst>
            <pc:docMk/>
            <pc:sldMk cId="4060739898" sldId="358"/>
            <ac:picMk id="6" creationId="{5DB33CBF-9C6E-17A6-4584-6EF7DD6CA286}"/>
          </ac:picMkLst>
        </pc:picChg>
        <pc:picChg chg="del">
          <ac:chgData name="Oliver Long" userId="92a69006-f437-418c-9eb9-e0f11dab5ba6" providerId="ADAL" clId="{5C48995F-7C48-EE49-A793-613BF1C00059}" dt="2022-06-14T15:53:34.716" v="644" actId="478"/>
          <ac:picMkLst>
            <pc:docMk/>
            <pc:sldMk cId="4060739898" sldId="358"/>
            <ac:picMk id="7" creationId="{5A0479D4-3353-4834-306D-72919FDBCD2C}"/>
          </ac:picMkLst>
        </pc:picChg>
        <pc:picChg chg="add mod">
          <ac:chgData name="Oliver Long" userId="92a69006-f437-418c-9eb9-e0f11dab5ba6" providerId="ADAL" clId="{5C48995F-7C48-EE49-A793-613BF1C00059}" dt="2022-06-14T15:53:34.929" v="645"/>
          <ac:picMkLst>
            <pc:docMk/>
            <pc:sldMk cId="4060739898" sldId="358"/>
            <ac:picMk id="8" creationId="{49E1DCA4-A9C9-0607-0C3D-53ADF5C354A6}"/>
          </ac:picMkLst>
        </pc:picChg>
      </pc:sldChg>
      <pc:sldChg chg="addSp delSp modSp mod">
        <pc:chgData name="Oliver Long" userId="92a69006-f437-418c-9eb9-e0f11dab5ba6" providerId="ADAL" clId="{5C48995F-7C48-EE49-A793-613BF1C00059}" dt="2022-06-14T08:51:01.201" v="93" actId="12788"/>
        <pc:sldMkLst>
          <pc:docMk/>
          <pc:sldMk cId="2142393185" sldId="359"/>
        </pc:sldMkLst>
        <pc:picChg chg="add mod">
          <ac:chgData name="Oliver Long" userId="92a69006-f437-418c-9eb9-e0f11dab5ba6" providerId="ADAL" clId="{5C48995F-7C48-EE49-A793-613BF1C00059}" dt="2022-06-14T08:51:01.201" v="93" actId="12788"/>
          <ac:picMkLst>
            <pc:docMk/>
            <pc:sldMk cId="2142393185" sldId="359"/>
            <ac:picMk id="3" creationId="{FEAD9CAA-77B8-802E-D11A-D7BDF57B97BE}"/>
          </ac:picMkLst>
        </pc:picChg>
        <pc:picChg chg="del">
          <ac:chgData name="Oliver Long" userId="92a69006-f437-418c-9eb9-e0f11dab5ba6" providerId="ADAL" clId="{5C48995F-7C48-EE49-A793-613BF1C00059}" dt="2022-06-14T08:50:52.834" v="90" actId="478"/>
          <ac:picMkLst>
            <pc:docMk/>
            <pc:sldMk cId="2142393185" sldId="359"/>
            <ac:picMk id="5" creationId="{901966D9-1686-E925-9960-0A3FE47BE061}"/>
          </ac:picMkLst>
        </pc:picChg>
      </pc:sldChg>
      <pc:sldChg chg="addSp delSp modSp mod ord">
        <pc:chgData name="Oliver Long" userId="92a69006-f437-418c-9eb9-e0f11dab5ba6" providerId="ADAL" clId="{5C48995F-7C48-EE49-A793-613BF1C00059}" dt="2022-06-14T08:52:02.446" v="100" actId="12788"/>
        <pc:sldMkLst>
          <pc:docMk/>
          <pc:sldMk cId="4287200511" sldId="360"/>
        </pc:sldMkLst>
        <pc:picChg chg="add del mod">
          <ac:chgData name="Oliver Long" userId="92a69006-f437-418c-9eb9-e0f11dab5ba6" providerId="ADAL" clId="{5C48995F-7C48-EE49-A793-613BF1C00059}" dt="2022-06-14T08:51:41.296" v="97" actId="478"/>
          <ac:picMkLst>
            <pc:docMk/>
            <pc:sldMk cId="4287200511" sldId="360"/>
            <ac:picMk id="3" creationId="{CA0C3DC2-AC78-B204-A13B-ECE4C4708090}"/>
          </ac:picMkLst>
        </pc:picChg>
        <pc:picChg chg="del">
          <ac:chgData name="Oliver Long" userId="92a69006-f437-418c-9eb9-e0f11dab5ba6" providerId="ADAL" clId="{5C48995F-7C48-EE49-A793-613BF1C00059}" dt="2022-06-14T08:49:30.258" v="87" actId="478"/>
          <ac:picMkLst>
            <pc:docMk/>
            <pc:sldMk cId="4287200511" sldId="360"/>
            <ac:picMk id="5" creationId="{49C20547-3E7A-64B3-0F1F-E65A3F35D215}"/>
          </ac:picMkLst>
        </pc:picChg>
        <pc:picChg chg="add mod">
          <ac:chgData name="Oliver Long" userId="92a69006-f437-418c-9eb9-e0f11dab5ba6" providerId="ADAL" clId="{5C48995F-7C48-EE49-A793-613BF1C00059}" dt="2022-06-14T08:52:02.446" v="100" actId="12788"/>
          <ac:picMkLst>
            <pc:docMk/>
            <pc:sldMk cId="4287200511" sldId="360"/>
            <ac:picMk id="6" creationId="{A3BC447E-4AC8-9CB0-2164-074DBD99BA21}"/>
          </ac:picMkLst>
        </pc:picChg>
      </pc:sldChg>
      <pc:sldChg chg="addSp delSp modSp add mod delAnim modAnim">
        <pc:chgData name="Oliver Long" userId="92a69006-f437-418c-9eb9-e0f11dab5ba6" providerId="ADAL" clId="{5C48995F-7C48-EE49-A793-613BF1C00059}" dt="2022-06-14T14:11:00.527" v="598"/>
        <pc:sldMkLst>
          <pc:docMk/>
          <pc:sldMk cId="2022059885" sldId="362"/>
        </pc:sldMkLst>
        <pc:spChg chg="mod">
          <ac:chgData name="Oliver Long" userId="92a69006-f437-418c-9eb9-e0f11dab5ba6" providerId="ADAL" clId="{5C48995F-7C48-EE49-A793-613BF1C00059}" dt="2022-06-14T11:53:16.939" v="400" actId="20577"/>
          <ac:spMkLst>
            <pc:docMk/>
            <pc:sldMk cId="2022059885" sldId="362"/>
            <ac:spMk id="2" creationId="{0AB6CE29-DC59-5546-8978-3A9DD7D2642F}"/>
          </ac:spMkLst>
        </pc:spChg>
        <pc:spChg chg="mod">
          <ac:chgData name="Oliver Long" userId="92a69006-f437-418c-9eb9-e0f11dab5ba6" providerId="ADAL" clId="{5C48995F-7C48-EE49-A793-613BF1C00059}" dt="2022-06-14T11:12:48.239" v="210" actId="14100"/>
          <ac:spMkLst>
            <pc:docMk/>
            <pc:sldMk cId="2022059885" sldId="362"/>
            <ac:spMk id="3" creationId="{FAD475DA-1F84-0148-B105-13F4CA8B2A80}"/>
          </ac:spMkLst>
        </pc:spChg>
        <pc:spChg chg="add del mod">
          <ac:chgData name="Oliver Long" userId="92a69006-f437-418c-9eb9-e0f11dab5ba6" providerId="ADAL" clId="{5C48995F-7C48-EE49-A793-613BF1C00059}" dt="2022-06-14T11:12:43.849" v="209" actId="478"/>
          <ac:spMkLst>
            <pc:docMk/>
            <pc:sldMk cId="2022059885" sldId="362"/>
            <ac:spMk id="14" creationId="{B0CB0105-5F2D-2897-720D-90A67A0D6D68}"/>
          </ac:spMkLst>
        </pc:spChg>
        <pc:spChg chg="add del mod">
          <ac:chgData name="Oliver Long" userId="92a69006-f437-418c-9eb9-e0f11dab5ba6" providerId="ADAL" clId="{5C48995F-7C48-EE49-A793-613BF1C00059}" dt="2022-06-14T11:12:42.261" v="208" actId="478"/>
          <ac:spMkLst>
            <pc:docMk/>
            <pc:sldMk cId="2022059885" sldId="362"/>
            <ac:spMk id="15" creationId="{51D3B03D-A4E8-21D6-0ED7-947566D5C918}"/>
          </ac:spMkLst>
        </pc:spChg>
        <pc:spChg chg="add mod">
          <ac:chgData name="Oliver Long" userId="92a69006-f437-418c-9eb9-e0f11dab5ba6" providerId="ADAL" clId="{5C48995F-7C48-EE49-A793-613BF1C00059}" dt="2022-06-14T13:30:04.195" v="518" actId="14100"/>
          <ac:spMkLst>
            <pc:docMk/>
            <pc:sldMk cId="2022059885" sldId="362"/>
            <ac:spMk id="16" creationId="{332CD77B-F42D-1890-57C6-1651428AF06E}"/>
          </ac:spMkLst>
        </pc:spChg>
        <pc:spChg chg="add mod">
          <ac:chgData name="Oliver Long" userId="92a69006-f437-418c-9eb9-e0f11dab5ba6" providerId="ADAL" clId="{5C48995F-7C48-EE49-A793-613BF1C00059}" dt="2022-06-14T13:30:11.479" v="521" actId="20577"/>
          <ac:spMkLst>
            <pc:docMk/>
            <pc:sldMk cId="2022059885" sldId="362"/>
            <ac:spMk id="17" creationId="{8917E50E-B42C-916A-23CB-E726F7FAC295}"/>
          </ac:spMkLst>
        </pc:spChg>
        <pc:spChg chg="add mod">
          <ac:chgData name="Oliver Long" userId="92a69006-f437-418c-9eb9-e0f11dab5ba6" providerId="ADAL" clId="{5C48995F-7C48-EE49-A793-613BF1C00059}" dt="2022-06-14T13:30:18.335" v="522" actId="1076"/>
          <ac:spMkLst>
            <pc:docMk/>
            <pc:sldMk cId="2022059885" sldId="362"/>
            <ac:spMk id="33" creationId="{42B1B0D4-56DF-A995-09E1-5239F3F629C1}"/>
          </ac:spMkLst>
        </pc:spChg>
        <pc:spChg chg="add mod">
          <ac:chgData name="Oliver Long" userId="92a69006-f437-418c-9eb9-e0f11dab5ba6" providerId="ADAL" clId="{5C48995F-7C48-EE49-A793-613BF1C00059}" dt="2022-06-14T13:30:18.335" v="522" actId="1076"/>
          <ac:spMkLst>
            <pc:docMk/>
            <pc:sldMk cId="2022059885" sldId="362"/>
            <ac:spMk id="34" creationId="{CA9CE908-C83E-260B-C7E4-2931770AED19}"/>
          </ac:spMkLst>
        </pc:spChg>
        <pc:picChg chg="add del mod">
          <ac:chgData name="Oliver Long" userId="92a69006-f437-418c-9eb9-e0f11dab5ba6" providerId="ADAL" clId="{5C48995F-7C48-EE49-A793-613BF1C00059}" dt="2022-06-14T11:33:34.731" v="316" actId="478"/>
          <ac:picMkLst>
            <pc:docMk/>
            <pc:sldMk cId="2022059885" sldId="362"/>
            <ac:picMk id="5" creationId="{BB5B6015-82B2-4B24-E606-D4E24833B699}"/>
          </ac:picMkLst>
        </pc:picChg>
        <pc:picChg chg="del">
          <ac:chgData name="Oliver Long" userId="92a69006-f437-418c-9eb9-e0f11dab5ba6" providerId="ADAL" clId="{5C48995F-7C48-EE49-A793-613BF1C00059}" dt="2022-06-14T11:07:34.439" v="163" actId="478"/>
          <ac:picMkLst>
            <pc:docMk/>
            <pc:sldMk cId="2022059885" sldId="362"/>
            <ac:picMk id="6" creationId="{4BCD62FC-070E-924A-8BD2-F54828D6F122}"/>
          </ac:picMkLst>
        </pc:picChg>
        <pc:picChg chg="del">
          <ac:chgData name="Oliver Long" userId="92a69006-f437-418c-9eb9-e0f11dab5ba6" providerId="ADAL" clId="{5C48995F-7C48-EE49-A793-613BF1C00059}" dt="2022-06-14T11:07:34.439" v="163" actId="478"/>
          <ac:picMkLst>
            <pc:docMk/>
            <pc:sldMk cId="2022059885" sldId="362"/>
            <ac:picMk id="7" creationId="{E2886775-FB93-5948-9833-7DBD3B0F4A8D}"/>
          </ac:picMkLst>
        </pc:picChg>
        <pc:picChg chg="del">
          <ac:chgData name="Oliver Long" userId="92a69006-f437-418c-9eb9-e0f11dab5ba6" providerId="ADAL" clId="{5C48995F-7C48-EE49-A793-613BF1C00059}" dt="2022-06-14T11:09:20.550" v="166" actId="478"/>
          <ac:picMkLst>
            <pc:docMk/>
            <pc:sldMk cId="2022059885" sldId="362"/>
            <ac:picMk id="8" creationId="{EF1313BE-8FAB-AB48-BE02-4CFB7EED2022}"/>
          </ac:picMkLst>
        </pc:picChg>
        <pc:picChg chg="del">
          <ac:chgData name="Oliver Long" userId="92a69006-f437-418c-9eb9-e0f11dab5ba6" providerId="ADAL" clId="{5C48995F-7C48-EE49-A793-613BF1C00059}" dt="2022-06-14T11:10:29.189" v="169" actId="478"/>
          <ac:picMkLst>
            <pc:docMk/>
            <pc:sldMk cId="2022059885" sldId="362"/>
            <ac:picMk id="9" creationId="{FDD87066-923A-444D-9247-4A75F626FBA8}"/>
          </ac:picMkLst>
        </pc:picChg>
        <pc:picChg chg="del">
          <ac:chgData name="Oliver Long" userId="92a69006-f437-418c-9eb9-e0f11dab5ba6" providerId="ADAL" clId="{5C48995F-7C48-EE49-A793-613BF1C00059}" dt="2022-06-14T11:07:34.439" v="163" actId="478"/>
          <ac:picMkLst>
            <pc:docMk/>
            <pc:sldMk cId="2022059885" sldId="362"/>
            <ac:picMk id="10" creationId="{E0048D92-C962-3248-8AB1-B486BA12F0FB}"/>
          </ac:picMkLst>
        </pc:picChg>
        <pc:picChg chg="add mod">
          <ac:chgData name="Oliver Long" userId="92a69006-f437-418c-9eb9-e0f11dab5ba6" providerId="ADAL" clId="{5C48995F-7C48-EE49-A793-613BF1C00059}" dt="2022-06-14T13:30:20.678" v="523" actId="1076"/>
          <ac:picMkLst>
            <pc:docMk/>
            <pc:sldMk cId="2022059885" sldId="362"/>
            <ac:picMk id="11" creationId="{BA7941A3-3CF9-53D9-F38C-C3BFB1DE3682}"/>
          </ac:picMkLst>
        </pc:picChg>
        <pc:picChg chg="del">
          <ac:chgData name="Oliver Long" userId="92a69006-f437-418c-9eb9-e0f11dab5ba6" providerId="ADAL" clId="{5C48995F-7C48-EE49-A793-613BF1C00059}" dt="2022-06-14T11:07:34.990" v="164" actId="478"/>
          <ac:picMkLst>
            <pc:docMk/>
            <pc:sldMk cId="2022059885" sldId="362"/>
            <ac:picMk id="12" creationId="{2FB9DB45-C7A5-1A4F-842B-6120D11D7C13}"/>
          </ac:picMkLst>
        </pc:picChg>
        <pc:picChg chg="del">
          <ac:chgData name="Oliver Long" userId="92a69006-f437-418c-9eb9-e0f11dab5ba6" providerId="ADAL" clId="{5C48995F-7C48-EE49-A793-613BF1C00059}" dt="2022-06-14T11:07:34.439" v="163" actId="478"/>
          <ac:picMkLst>
            <pc:docMk/>
            <pc:sldMk cId="2022059885" sldId="362"/>
            <ac:picMk id="13" creationId="{13701444-FEC7-7747-B038-38BC3DC9E697}"/>
          </ac:picMkLst>
        </pc:picChg>
        <pc:picChg chg="add mod">
          <ac:chgData name="Oliver Long" userId="92a69006-f437-418c-9eb9-e0f11dab5ba6" providerId="ADAL" clId="{5C48995F-7C48-EE49-A793-613BF1C00059}" dt="2022-06-14T13:30:18.335" v="522" actId="1076"/>
          <ac:picMkLst>
            <pc:docMk/>
            <pc:sldMk cId="2022059885" sldId="362"/>
            <ac:picMk id="18" creationId="{8F9776AC-E8AD-D005-E7A7-AAFFD7CF1D0F}"/>
          </ac:picMkLst>
        </pc:picChg>
        <pc:picChg chg="add del mod">
          <ac:chgData name="Oliver Long" userId="92a69006-f437-418c-9eb9-e0f11dab5ba6" providerId="ADAL" clId="{5C48995F-7C48-EE49-A793-613BF1C00059}" dt="2022-06-14T11:41:24.149" v="331" actId="478"/>
          <ac:picMkLst>
            <pc:docMk/>
            <pc:sldMk cId="2022059885" sldId="362"/>
            <ac:picMk id="22" creationId="{D69FDED1-E90A-372D-7886-75EF04C1C84D}"/>
          </ac:picMkLst>
        </pc:picChg>
        <pc:picChg chg="add del mod">
          <ac:chgData name="Oliver Long" userId="92a69006-f437-418c-9eb9-e0f11dab5ba6" providerId="ADAL" clId="{5C48995F-7C48-EE49-A793-613BF1C00059}" dt="2022-06-14T11:41:23.567" v="330"/>
          <ac:picMkLst>
            <pc:docMk/>
            <pc:sldMk cId="2022059885" sldId="362"/>
            <ac:picMk id="24" creationId="{A4CC98AA-0117-2393-1543-80DFA51512C6}"/>
          </ac:picMkLst>
        </pc:picChg>
        <pc:picChg chg="add del mod">
          <ac:chgData name="Oliver Long" userId="92a69006-f437-418c-9eb9-e0f11dab5ba6" providerId="ADAL" clId="{5C48995F-7C48-EE49-A793-613BF1C00059}" dt="2022-06-14T11:53:09.840" v="378" actId="478"/>
          <ac:picMkLst>
            <pc:docMk/>
            <pc:sldMk cId="2022059885" sldId="362"/>
            <ac:picMk id="26" creationId="{19EE5771-4481-E533-0CD4-1D49841C7F5A}"/>
          </ac:picMkLst>
        </pc:picChg>
        <pc:picChg chg="add del mod">
          <ac:chgData name="Oliver Long" userId="92a69006-f437-418c-9eb9-e0f11dab5ba6" providerId="ADAL" clId="{5C48995F-7C48-EE49-A793-613BF1C00059}" dt="2022-06-14T11:53:26.446" v="402" actId="478"/>
          <ac:picMkLst>
            <pc:docMk/>
            <pc:sldMk cId="2022059885" sldId="362"/>
            <ac:picMk id="27" creationId="{2518D70C-BB3A-8B54-C2A1-44BCC35863C1}"/>
          </ac:picMkLst>
        </pc:picChg>
        <pc:picChg chg="add del mod">
          <ac:chgData name="Oliver Long" userId="92a69006-f437-418c-9eb9-e0f11dab5ba6" providerId="ADAL" clId="{5C48995F-7C48-EE49-A793-613BF1C00059}" dt="2022-06-14T11:55:24.986" v="408" actId="478"/>
          <ac:picMkLst>
            <pc:docMk/>
            <pc:sldMk cId="2022059885" sldId="362"/>
            <ac:picMk id="28" creationId="{EDAD0618-3E54-D302-310C-075F3B634D1C}"/>
          </ac:picMkLst>
        </pc:picChg>
        <pc:picChg chg="add del mod">
          <ac:chgData name="Oliver Long" userId="92a69006-f437-418c-9eb9-e0f11dab5ba6" providerId="ADAL" clId="{5C48995F-7C48-EE49-A793-613BF1C00059}" dt="2022-06-14T11:53:45.335" v="405" actId="478"/>
          <ac:picMkLst>
            <pc:docMk/>
            <pc:sldMk cId="2022059885" sldId="362"/>
            <ac:picMk id="29" creationId="{6A01A0A0-805E-6925-27E9-1BAAF5C78750}"/>
          </ac:picMkLst>
        </pc:picChg>
        <pc:picChg chg="add mod">
          <ac:chgData name="Oliver Long" userId="92a69006-f437-418c-9eb9-e0f11dab5ba6" providerId="ADAL" clId="{5C48995F-7C48-EE49-A793-613BF1C00059}" dt="2022-06-14T14:10:13.838" v="597" actId="1076"/>
          <ac:picMkLst>
            <pc:docMk/>
            <pc:sldMk cId="2022059885" sldId="362"/>
            <ac:picMk id="30" creationId="{0988766E-8EAA-9C6F-7815-95871AD024AC}"/>
          </ac:picMkLst>
        </pc:picChg>
        <pc:picChg chg="add mod">
          <ac:chgData name="Oliver Long" userId="92a69006-f437-418c-9eb9-e0f11dab5ba6" providerId="ADAL" clId="{5C48995F-7C48-EE49-A793-613BF1C00059}" dt="2022-06-14T13:24:46.584" v="483" actId="1076"/>
          <ac:picMkLst>
            <pc:docMk/>
            <pc:sldMk cId="2022059885" sldId="362"/>
            <ac:picMk id="31" creationId="{8DBD6D11-6475-B40C-EF31-F2F7031CA85B}"/>
          </ac:picMkLst>
        </pc:picChg>
        <pc:picChg chg="add mod">
          <ac:chgData name="Oliver Long" userId="92a69006-f437-418c-9eb9-e0f11dab5ba6" providerId="ADAL" clId="{5C48995F-7C48-EE49-A793-613BF1C00059}" dt="2022-06-14T13:30:28.198" v="524" actId="1076"/>
          <ac:picMkLst>
            <pc:docMk/>
            <pc:sldMk cId="2022059885" sldId="362"/>
            <ac:picMk id="35" creationId="{6C565E6E-0E2B-98F1-CAAF-2DD72761EC5D}"/>
          </ac:picMkLst>
        </pc:picChg>
        <pc:picChg chg="add mod">
          <ac:chgData name="Oliver Long" userId="92a69006-f437-418c-9eb9-e0f11dab5ba6" providerId="ADAL" clId="{5C48995F-7C48-EE49-A793-613BF1C00059}" dt="2022-06-14T13:30:37.262" v="525" actId="1076"/>
          <ac:picMkLst>
            <pc:docMk/>
            <pc:sldMk cId="2022059885" sldId="362"/>
            <ac:picMk id="36" creationId="{FB6B4D30-895D-A3B9-49E8-A96D08CDF431}"/>
          </ac:picMkLst>
        </pc:picChg>
        <pc:picChg chg="add del mod">
          <ac:chgData name="Oliver Long" userId="92a69006-f437-418c-9eb9-e0f11dab5ba6" providerId="ADAL" clId="{5C48995F-7C48-EE49-A793-613BF1C00059}" dt="2022-06-14T13:29:42.486" v="514" actId="478"/>
          <ac:picMkLst>
            <pc:docMk/>
            <pc:sldMk cId="2022059885" sldId="362"/>
            <ac:picMk id="37" creationId="{8C4B98D5-2C0B-A684-BDC8-ECC9EBCEE3FE}"/>
          </ac:picMkLst>
        </pc:picChg>
        <pc:picChg chg="add del mod">
          <ac:chgData name="Oliver Long" userId="92a69006-f437-418c-9eb9-e0f11dab5ba6" providerId="ADAL" clId="{5C48995F-7C48-EE49-A793-613BF1C00059}" dt="2022-06-14T13:59:51.620" v="584" actId="478"/>
          <ac:picMkLst>
            <pc:docMk/>
            <pc:sldMk cId="2022059885" sldId="362"/>
            <ac:picMk id="38" creationId="{B4F48EAF-2443-249F-F6D6-B10BA7386DAA}"/>
          </ac:picMkLst>
        </pc:picChg>
        <pc:picChg chg="add mod">
          <ac:chgData name="Oliver Long" userId="92a69006-f437-418c-9eb9-e0f11dab5ba6" providerId="ADAL" clId="{5C48995F-7C48-EE49-A793-613BF1C00059}" dt="2022-06-14T13:59:56.729" v="587" actId="1076"/>
          <ac:picMkLst>
            <pc:docMk/>
            <pc:sldMk cId="2022059885" sldId="362"/>
            <ac:picMk id="40" creationId="{C56B5205-E12D-20FA-6EAE-C92EDA0BA372}"/>
          </ac:picMkLst>
        </pc:picChg>
        <pc:cxnChg chg="add mod">
          <ac:chgData name="Oliver Long" userId="92a69006-f437-418c-9eb9-e0f11dab5ba6" providerId="ADAL" clId="{5C48995F-7C48-EE49-A793-613BF1C00059}" dt="2022-06-14T13:30:01.678" v="517" actId="14100"/>
          <ac:cxnSpMkLst>
            <pc:docMk/>
            <pc:sldMk cId="2022059885" sldId="362"/>
            <ac:cxnSpMk id="20" creationId="{77861416-BFAA-3EAA-AE35-5DA9DB7AF4C0}"/>
          </ac:cxnSpMkLst>
        </pc:cxnChg>
      </pc:sldChg>
      <pc:sldChg chg="addSp delSp modSp new mod">
        <pc:chgData name="Oliver Long" userId="92a69006-f437-418c-9eb9-e0f11dab5ba6" providerId="ADAL" clId="{5C48995F-7C48-EE49-A793-613BF1C00059}" dt="2022-06-14T15:20:04.316" v="630" actId="1076"/>
        <pc:sldMkLst>
          <pc:docMk/>
          <pc:sldMk cId="699533410" sldId="363"/>
        </pc:sldMkLst>
        <pc:spChg chg="mod">
          <ac:chgData name="Oliver Long" userId="92a69006-f437-418c-9eb9-e0f11dab5ba6" providerId="ADAL" clId="{5C48995F-7C48-EE49-A793-613BF1C00059}" dt="2022-06-14T13:16:56.632" v="451" actId="20577"/>
          <ac:spMkLst>
            <pc:docMk/>
            <pc:sldMk cId="699533410" sldId="363"/>
            <ac:spMk id="2" creationId="{10A43A35-A657-A1DF-D37A-DE8BD879324B}"/>
          </ac:spMkLst>
        </pc:spChg>
        <pc:spChg chg="del">
          <ac:chgData name="Oliver Long" userId="92a69006-f437-418c-9eb9-e0f11dab5ba6" providerId="ADAL" clId="{5C48995F-7C48-EE49-A793-613BF1C00059}" dt="2022-06-14T13:16:31.626" v="424" actId="478"/>
          <ac:spMkLst>
            <pc:docMk/>
            <pc:sldMk cId="699533410" sldId="363"/>
            <ac:spMk id="3" creationId="{D250BE98-D05F-9E37-808D-12844F9B1BC8}"/>
          </ac:spMkLst>
        </pc:spChg>
        <pc:picChg chg="add del mod">
          <ac:chgData name="Oliver Long" userId="92a69006-f437-418c-9eb9-e0f11dab5ba6" providerId="ADAL" clId="{5C48995F-7C48-EE49-A793-613BF1C00059}" dt="2022-06-14T15:19:47.746" v="625" actId="478"/>
          <ac:picMkLst>
            <pc:docMk/>
            <pc:sldMk cId="699533410" sldId="363"/>
            <ac:picMk id="5" creationId="{BF4409E3-1E7F-3ADF-F4BE-E79C504F0434}"/>
          </ac:picMkLst>
        </pc:picChg>
        <pc:picChg chg="add del mod">
          <ac:chgData name="Oliver Long" userId="92a69006-f437-418c-9eb9-e0f11dab5ba6" providerId="ADAL" clId="{5C48995F-7C48-EE49-A793-613BF1C00059}" dt="2022-06-14T13:20:38.594" v="477" actId="478"/>
          <ac:picMkLst>
            <pc:docMk/>
            <pc:sldMk cId="699533410" sldId="363"/>
            <ac:picMk id="6" creationId="{44D679E5-ACAB-12E0-6E53-6E227817B714}"/>
          </ac:picMkLst>
        </pc:picChg>
        <pc:picChg chg="add mod">
          <ac:chgData name="Oliver Long" userId="92a69006-f437-418c-9eb9-e0f11dab5ba6" providerId="ADAL" clId="{5C48995F-7C48-EE49-A793-613BF1C00059}" dt="2022-06-14T13:21:01.599" v="481" actId="1076"/>
          <ac:picMkLst>
            <pc:docMk/>
            <pc:sldMk cId="699533410" sldId="363"/>
            <ac:picMk id="7" creationId="{667EF569-DAE1-D7FA-1E06-CB0D4D8A0697}"/>
          </ac:picMkLst>
        </pc:picChg>
        <pc:picChg chg="add mod">
          <ac:chgData name="Oliver Long" userId="92a69006-f437-418c-9eb9-e0f11dab5ba6" providerId="ADAL" clId="{5C48995F-7C48-EE49-A793-613BF1C00059}" dt="2022-06-14T15:20:04.316" v="630" actId="1076"/>
          <ac:picMkLst>
            <pc:docMk/>
            <pc:sldMk cId="699533410" sldId="363"/>
            <ac:picMk id="8" creationId="{003642A3-6413-3E06-6821-7C0A815C69A4}"/>
          </ac:picMkLst>
        </pc:picChg>
      </pc:sldChg>
      <pc:sldChg chg="addSp delSp modSp add mod">
        <pc:chgData name="Oliver Long" userId="92a69006-f437-418c-9eb9-e0f11dab5ba6" providerId="ADAL" clId="{5C48995F-7C48-EE49-A793-613BF1C00059}" dt="2022-06-16T15:10:32.659" v="1507" actId="20577"/>
        <pc:sldMkLst>
          <pc:docMk/>
          <pc:sldMk cId="2579321160" sldId="364"/>
        </pc:sldMkLst>
        <pc:spChg chg="del mod">
          <ac:chgData name="Oliver Long" userId="92a69006-f437-418c-9eb9-e0f11dab5ba6" providerId="ADAL" clId="{5C48995F-7C48-EE49-A793-613BF1C00059}" dt="2022-06-16T09:14:34.686" v="1015" actId="478"/>
          <ac:spMkLst>
            <pc:docMk/>
            <pc:sldMk cId="2579321160" sldId="364"/>
            <ac:spMk id="3" creationId="{7F7731DC-C80B-5B4D-8B58-1DE49B6E33ED}"/>
          </ac:spMkLst>
        </pc:spChg>
        <pc:spChg chg="add del mod">
          <ac:chgData name="Oliver Long" userId="92a69006-f437-418c-9eb9-e0f11dab5ba6" providerId="ADAL" clId="{5C48995F-7C48-EE49-A793-613BF1C00059}" dt="2022-06-16T09:14:37.638" v="1017" actId="478"/>
          <ac:spMkLst>
            <pc:docMk/>
            <pc:sldMk cId="2579321160" sldId="364"/>
            <ac:spMk id="5" creationId="{9113957D-4572-A652-9261-CF7B8879537D}"/>
          </ac:spMkLst>
        </pc:spChg>
        <pc:spChg chg="del">
          <ac:chgData name="Oliver Long" userId="92a69006-f437-418c-9eb9-e0f11dab5ba6" providerId="ADAL" clId="{5C48995F-7C48-EE49-A793-613BF1C00059}" dt="2022-06-16T09:03:54.440" v="916" actId="478"/>
          <ac:spMkLst>
            <pc:docMk/>
            <pc:sldMk cId="2579321160" sldId="364"/>
            <ac:spMk id="8" creationId="{64AECC8D-EA8A-8044-956A-68B0BC30C55C}"/>
          </ac:spMkLst>
        </pc:spChg>
        <pc:spChg chg="del">
          <ac:chgData name="Oliver Long" userId="92a69006-f437-418c-9eb9-e0f11dab5ba6" providerId="ADAL" clId="{5C48995F-7C48-EE49-A793-613BF1C00059}" dt="2022-06-16T09:03:55.357" v="917" actId="478"/>
          <ac:spMkLst>
            <pc:docMk/>
            <pc:sldMk cId="2579321160" sldId="364"/>
            <ac:spMk id="10" creationId="{52AA81DB-61DF-D94D-ADFD-7068D927F74D}"/>
          </ac:spMkLst>
        </pc:spChg>
        <pc:spChg chg="add mod">
          <ac:chgData name="Oliver Long" userId="92a69006-f437-418c-9eb9-e0f11dab5ba6" providerId="ADAL" clId="{5C48995F-7C48-EE49-A793-613BF1C00059}" dt="2022-06-16T09:05:45.995" v="966" actId="20577"/>
          <ac:spMkLst>
            <pc:docMk/>
            <pc:sldMk cId="2579321160" sldId="364"/>
            <ac:spMk id="14" creationId="{F3B1AAB6-9336-6108-D1A6-CEC3BB839774}"/>
          </ac:spMkLst>
        </pc:spChg>
        <pc:spChg chg="add mod">
          <ac:chgData name="Oliver Long" userId="92a69006-f437-418c-9eb9-e0f11dab5ba6" providerId="ADAL" clId="{5C48995F-7C48-EE49-A793-613BF1C00059}" dt="2022-06-16T09:05:18.617" v="919"/>
          <ac:spMkLst>
            <pc:docMk/>
            <pc:sldMk cId="2579321160" sldId="364"/>
            <ac:spMk id="15" creationId="{0A9BD8F3-7B50-B60B-5FB8-C783798B1A23}"/>
          </ac:spMkLst>
        </pc:spChg>
        <pc:spChg chg="add mod">
          <ac:chgData name="Oliver Long" userId="92a69006-f437-418c-9eb9-e0f11dab5ba6" providerId="ADAL" clId="{5C48995F-7C48-EE49-A793-613BF1C00059}" dt="2022-06-16T15:10:32.659" v="1507" actId="20577"/>
          <ac:spMkLst>
            <pc:docMk/>
            <pc:sldMk cId="2579321160" sldId="364"/>
            <ac:spMk id="17" creationId="{C75D6512-56A1-7C64-8C7A-7B0CC0771D16}"/>
          </ac:spMkLst>
        </pc:spChg>
        <pc:picChg chg="mod">
          <ac:chgData name="Oliver Long" userId="92a69006-f437-418c-9eb9-e0f11dab5ba6" providerId="ADAL" clId="{5C48995F-7C48-EE49-A793-613BF1C00059}" dt="2022-06-16T09:15:06.589" v="1020" actId="1076"/>
          <ac:picMkLst>
            <pc:docMk/>
            <pc:sldMk cId="2579321160" sldId="364"/>
            <ac:picMk id="6" creationId="{FD8E823F-2FBD-CE4F-9A43-186FD875CC49}"/>
          </ac:picMkLst>
        </pc:picChg>
        <pc:picChg chg="mod">
          <ac:chgData name="Oliver Long" userId="92a69006-f437-418c-9eb9-e0f11dab5ba6" providerId="ADAL" clId="{5C48995F-7C48-EE49-A793-613BF1C00059}" dt="2022-06-16T09:15:06.589" v="1020" actId="1076"/>
          <ac:picMkLst>
            <pc:docMk/>
            <pc:sldMk cId="2579321160" sldId="364"/>
            <ac:picMk id="7" creationId="{0EA625D0-EC10-EE4C-AA3F-B83CA452304F}"/>
          </ac:picMkLst>
        </pc:picChg>
        <pc:picChg chg="del">
          <ac:chgData name="Oliver Long" userId="92a69006-f437-418c-9eb9-e0f11dab5ba6" providerId="ADAL" clId="{5C48995F-7C48-EE49-A793-613BF1C00059}" dt="2022-06-16T09:03:56.067" v="918" actId="478"/>
          <ac:picMkLst>
            <pc:docMk/>
            <pc:sldMk cId="2579321160" sldId="364"/>
            <ac:picMk id="9" creationId="{AB6350A4-ACED-F943-86EC-E1541AC67F85}"/>
          </ac:picMkLst>
        </pc:picChg>
        <pc:picChg chg="del">
          <ac:chgData name="Oliver Long" userId="92a69006-f437-418c-9eb9-e0f11dab5ba6" providerId="ADAL" clId="{5C48995F-7C48-EE49-A793-613BF1C00059}" dt="2022-06-16T09:03:52.840" v="915" actId="478"/>
          <ac:picMkLst>
            <pc:docMk/>
            <pc:sldMk cId="2579321160" sldId="364"/>
            <ac:picMk id="12" creationId="{58DA6922-18FA-B942-A55C-682F71436CFD}"/>
          </ac:picMkLst>
        </pc:picChg>
        <pc:picChg chg="add mod">
          <ac:chgData name="Oliver Long" userId="92a69006-f437-418c-9eb9-e0f11dab5ba6" providerId="ADAL" clId="{5C48995F-7C48-EE49-A793-613BF1C00059}" dt="2022-06-16T09:05:18.617" v="919"/>
          <ac:picMkLst>
            <pc:docMk/>
            <pc:sldMk cId="2579321160" sldId="364"/>
            <ac:picMk id="13" creationId="{4A73D051-88CB-28A2-0F72-377CF5A73228}"/>
          </ac:picMkLst>
        </pc:picChg>
        <pc:picChg chg="add mod">
          <ac:chgData name="Oliver Long" userId="92a69006-f437-418c-9eb9-e0f11dab5ba6" providerId="ADAL" clId="{5C48995F-7C48-EE49-A793-613BF1C00059}" dt="2022-06-16T09:06:07.057" v="970" actId="1076"/>
          <ac:picMkLst>
            <pc:docMk/>
            <pc:sldMk cId="2579321160" sldId="364"/>
            <ac:picMk id="16" creationId="{78B579E6-77BE-E5A0-36C1-847F5DE77B55}"/>
          </ac:picMkLst>
        </pc:picChg>
      </pc:sldChg>
      <pc:sldChg chg="modSp new mod ord modAnim">
        <pc:chgData name="Oliver Long" userId="92a69006-f437-418c-9eb9-e0f11dab5ba6" providerId="ADAL" clId="{5C48995F-7C48-EE49-A793-613BF1C00059}" dt="2022-06-16T09:58:11.007" v="1386" actId="20577"/>
        <pc:sldMkLst>
          <pc:docMk/>
          <pc:sldMk cId="875739411" sldId="365"/>
        </pc:sldMkLst>
        <pc:spChg chg="mod">
          <ac:chgData name="Oliver Long" userId="92a69006-f437-418c-9eb9-e0f11dab5ba6" providerId="ADAL" clId="{5C48995F-7C48-EE49-A793-613BF1C00059}" dt="2022-06-16T09:19:15.350" v="1046" actId="20577"/>
          <ac:spMkLst>
            <pc:docMk/>
            <pc:sldMk cId="875739411" sldId="365"/>
            <ac:spMk id="2" creationId="{F1931855-80F0-C7EB-5026-49F3100BD518}"/>
          </ac:spMkLst>
        </pc:spChg>
        <pc:spChg chg="mod">
          <ac:chgData name="Oliver Long" userId="92a69006-f437-418c-9eb9-e0f11dab5ba6" providerId="ADAL" clId="{5C48995F-7C48-EE49-A793-613BF1C00059}" dt="2022-06-16T09:58:11.007" v="1386" actId="20577"/>
          <ac:spMkLst>
            <pc:docMk/>
            <pc:sldMk cId="875739411" sldId="365"/>
            <ac:spMk id="3" creationId="{6996C708-0EC9-32AB-3BCB-3368744209BE}"/>
          </ac:spMkLst>
        </pc:spChg>
      </pc:sldChg>
    </pc:docChg>
  </pc:docChgLst>
  <pc:docChgLst>
    <pc:chgData name="Oliver Long" userId="92a69006-f437-418c-9eb9-e0f11dab5ba6" providerId="ADAL" clId="{FD4A0343-CC0D-EF40-B333-097CFC267834}"/>
    <pc:docChg chg="undo custSel modSld modMainMaster">
      <pc:chgData name="Oliver Long" userId="92a69006-f437-418c-9eb9-e0f11dab5ba6" providerId="ADAL" clId="{FD4A0343-CC0D-EF40-B333-097CFC267834}" dt="2022-10-21T14:57:39.650" v="190" actId="207"/>
      <pc:docMkLst>
        <pc:docMk/>
      </pc:docMkLst>
      <pc:sldChg chg="addSp delSp modSp mod">
        <pc:chgData name="Oliver Long" userId="92a69006-f437-418c-9eb9-e0f11dab5ba6" providerId="ADAL" clId="{FD4A0343-CC0D-EF40-B333-097CFC267834}" dt="2022-10-21T14:55:20.331" v="187"/>
        <pc:sldMkLst>
          <pc:docMk/>
          <pc:sldMk cId="1170517616" sldId="309"/>
        </pc:sldMkLst>
        <pc:spChg chg="mod">
          <ac:chgData name="Oliver Long" userId="92a69006-f437-418c-9eb9-e0f11dab5ba6" providerId="ADAL" clId="{FD4A0343-CC0D-EF40-B333-097CFC267834}" dt="2022-10-21T14:34:14.300" v="138" actId="20577"/>
          <ac:spMkLst>
            <pc:docMk/>
            <pc:sldMk cId="1170517616" sldId="309"/>
            <ac:spMk id="2" creationId="{1DAAC1A4-BE40-A640-9DFD-421A25569674}"/>
          </ac:spMkLst>
        </pc:spChg>
        <pc:spChg chg="mod">
          <ac:chgData name="Oliver Long" userId="92a69006-f437-418c-9eb9-e0f11dab5ba6" providerId="ADAL" clId="{FD4A0343-CC0D-EF40-B333-097CFC267834}" dt="2022-10-21T14:32:40.278" v="45" actId="14100"/>
          <ac:spMkLst>
            <pc:docMk/>
            <pc:sldMk cId="1170517616" sldId="309"/>
            <ac:spMk id="10" creationId="{54590D0C-B58A-8171-45E6-E4E78C409116}"/>
          </ac:spMkLst>
        </pc:spChg>
        <pc:picChg chg="add del">
          <ac:chgData name="Oliver Long" userId="92a69006-f437-418c-9eb9-e0f11dab5ba6" providerId="ADAL" clId="{FD4A0343-CC0D-EF40-B333-097CFC267834}" dt="2022-10-21T14:37:31.160" v="141" actId="478"/>
          <ac:picMkLst>
            <pc:docMk/>
            <pc:sldMk cId="1170517616" sldId="309"/>
            <ac:picMk id="3" creationId="{A1A1772F-93E6-505D-CA15-F5823723164E}"/>
          </ac:picMkLst>
        </pc:picChg>
        <pc:picChg chg="add del mod">
          <ac:chgData name="Oliver Long" userId="92a69006-f437-418c-9eb9-e0f11dab5ba6" providerId="ADAL" clId="{FD4A0343-CC0D-EF40-B333-097CFC267834}" dt="2022-10-21T14:55:12.138" v="180"/>
          <ac:picMkLst>
            <pc:docMk/>
            <pc:sldMk cId="1170517616" sldId="309"/>
            <ac:picMk id="4" creationId="{66E2176A-EE79-7858-53D8-9777BB1FBCD9}"/>
          </ac:picMkLst>
        </pc:picChg>
        <pc:picChg chg="del">
          <ac:chgData name="Oliver Long" userId="92a69006-f437-418c-9eb9-e0f11dab5ba6" providerId="ADAL" clId="{FD4A0343-CC0D-EF40-B333-097CFC267834}" dt="2022-10-21T14:32:12.200" v="0" actId="478"/>
          <ac:picMkLst>
            <pc:docMk/>
            <pc:sldMk cId="1170517616" sldId="309"/>
            <ac:picMk id="8" creationId="{7C1D56EA-EEDD-EA62-B7E7-DA1F85C27A75}"/>
          </ac:picMkLst>
        </pc:picChg>
        <pc:picChg chg="del">
          <ac:chgData name="Oliver Long" userId="92a69006-f437-418c-9eb9-e0f11dab5ba6" providerId="ADAL" clId="{FD4A0343-CC0D-EF40-B333-097CFC267834}" dt="2022-10-21T14:37:19.071" v="139" actId="478"/>
          <ac:picMkLst>
            <pc:docMk/>
            <pc:sldMk cId="1170517616" sldId="309"/>
            <ac:picMk id="9" creationId="{14FE1653-C44D-C848-8151-C046B50A57A4}"/>
          </ac:picMkLst>
        </pc:picChg>
        <pc:picChg chg="add del mod">
          <ac:chgData name="Oliver Long" userId="92a69006-f437-418c-9eb9-e0f11dab5ba6" providerId="ADAL" clId="{FD4A0343-CC0D-EF40-B333-097CFC267834}" dt="2022-10-21T14:55:19.337" v="186" actId="1076"/>
          <ac:picMkLst>
            <pc:docMk/>
            <pc:sldMk cId="1170517616" sldId="309"/>
            <ac:picMk id="1026" creationId="{C242D79A-45E6-AF6F-D09B-A52ED1E6D03F}"/>
          </ac:picMkLst>
        </pc:picChg>
        <pc:picChg chg="add mod">
          <ac:chgData name="Oliver Long" userId="92a69006-f437-418c-9eb9-e0f11dab5ba6" providerId="ADAL" clId="{FD4A0343-CC0D-EF40-B333-097CFC267834}" dt="2022-10-21T14:38:24.753" v="150" actId="1076"/>
          <ac:picMkLst>
            <pc:docMk/>
            <pc:sldMk cId="1170517616" sldId="309"/>
            <ac:picMk id="1028" creationId="{C51FC8F1-C3C4-20C0-7F14-B1B8F04D0150}"/>
          </ac:picMkLst>
        </pc:picChg>
        <pc:picChg chg="add del mod">
          <ac:chgData name="Oliver Long" userId="92a69006-f437-418c-9eb9-e0f11dab5ba6" providerId="ADAL" clId="{FD4A0343-CC0D-EF40-B333-097CFC267834}" dt="2022-10-21T14:55:20.331" v="187"/>
          <ac:picMkLst>
            <pc:docMk/>
            <pc:sldMk cId="1170517616" sldId="309"/>
            <ac:picMk id="1030" creationId="{D0ACF354-2E6E-506A-59A3-AB68A44ABFB2}"/>
          </ac:picMkLst>
        </pc:picChg>
      </pc:sldChg>
      <pc:sldChg chg="modSp mod">
        <pc:chgData name="Oliver Long" userId="92a69006-f437-418c-9eb9-e0f11dab5ba6" providerId="ADAL" clId="{FD4A0343-CC0D-EF40-B333-097CFC267834}" dt="2022-10-21T14:57:39.650" v="190" actId="207"/>
        <pc:sldMkLst>
          <pc:docMk/>
          <pc:sldMk cId="288195674" sldId="349"/>
        </pc:sldMkLst>
        <pc:spChg chg="mod">
          <ac:chgData name="Oliver Long" userId="92a69006-f437-418c-9eb9-e0f11dab5ba6" providerId="ADAL" clId="{FD4A0343-CC0D-EF40-B333-097CFC267834}" dt="2022-10-21T14:57:39.650" v="190" actId="207"/>
          <ac:spMkLst>
            <pc:docMk/>
            <pc:sldMk cId="288195674" sldId="349"/>
            <ac:spMk id="13" creationId="{ED2F5195-FD9E-3C08-5DE2-0A5BDE47F62A}"/>
          </ac:spMkLst>
        </pc:spChg>
      </pc:sldChg>
      <pc:sldMasterChg chg="modSldLayout">
        <pc:chgData name="Oliver Long" userId="92a69006-f437-418c-9eb9-e0f11dab5ba6" providerId="ADAL" clId="{FD4A0343-CC0D-EF40-B333-097CFC267834}" dt="2022-10-21T14:57:19.738" v="189" actId="692"/>
        <pc:sldMasterMkLst>
          <pc:docMk/>
          <pc:sldMasterMk cId="2825520528" sldId="2147483648"/>
        </pc:sldMasterMkLst>
        <pc:sldLayoutChg chg="addSp delSp modSp mod">
          <pc:chgData name="Oliver Long" userId="92a69006-f437-418c-9eb9-e0f11dab5ba6" providerId="ADAL" clId="{FD4A0343-CC0D-EF40-B333-097CFC267834}" dt="2022-10-21T14:57:19.738" v="189" actId="692"/>
          <pc:sldLayoutMkLst>
            <pc:docMk/>
            <pc:sldMasterMk cId="2825520528" sldId="2147483648"/>
            <pc:sldLayoutMk cId="2273568727" sldId="2147483650"/>
          </pc:sldLayoutMkLst>
          <pc:picChg chg="del">
            <ac:chgData name="Oliver Long" userId="92a69006-f437-418c-9eb9-e0f11dab5ba6" providerId="ADAL" clId="{FD4A0343-CC0D-EF40-B333-097CFC267834}" dt="2022-10-21T14:38:47.287" v="151" actId="478"/>
            <ac:picMkLst>
              <pc:docMk/>
              <pc:sldMasterMk cId="2825520528" sldId="2147483648"/>
              <pc:sldLayoutMk cId="2273568727" sldId="2147483650"/>
              <ac:picMk id="8" creationId="{B6F3A958-EEAD-8646-8B2C-1DAD9FFD44C0}"/>
            </ac:picMkLst>
          </pc:picChg>
          <pc:picChg chg="add mod">
            <ac:chgData name="Oliver Long" userId="92a69006-f437-418c-9eb9-e0f11dab5ba6" providerId="ADAL" clId="{FD4A0343-CC0D-EF40-B333-097CFC267834}" dt="2022-10-21T14:41:40.680" v="167" actId="1038"/>
            <ac:picMkLst>
              <pc:docMk/>
              <pc:sldMasterMk cId="2825520528" sldId="2147483648"/>
              <pc:sldLayoutMk cId="2273568727" sldId="2147483650"/>
              <ac:picMk id="2050" creationId="{74EB2B53-C19E-02F7-4836-3F831D531577}"/>
            </ac:picMkLst>
          </pc:picChg>
          <pc:cxnChg chg="mod">
            <ac:chgData name="Oliver Long" userId="92a69006-f437-418c-9eb9-e0f11dab5ba6" providerId="ADAL" clId="{FD4A0343-CC0D-EF40-B333-097CFC267834}" dt="2022-10-21T14:57:19.738" v="189" actId="692"/>
            <ac:cxnSpMkLst>
              <pc:docMk/>
              <pc:sldMasterMk cId="2825520528" sldId="2147483648"/>
              <pc:sldLayoutMk cId="2273568727" sldId="2147483650"/>
              <ac:cxnSpMk id="7" creationId="{C0E145B9-17D9-8B43-8B4F-607C77D7C2D0}"/>
            </ac:cxnSpMkLst>
          </pc:cxnChg>
        </pc:sldLayoutChg>
      </pc:sldMasterChg>
    </pc:docChg>
  </pc:docChgLst>
  <pc:docChgLst>
    <pc:chgData name="Oliver Long" userId="ac9eac27-fd13-48a3-a529-c6ac2ed5a3a8" providerId="ADAL" clId="{53344B89-FC1B-9840-B824-6AC8D8CDFA51}"/>
    <pc:docChg chg="undo redo custSel addSld delSld modSld sldOrd modMainMaster">
      <pc:chgData name="Oliver Long" userId="ac9eac27-fd13-48a3-a529-c6ac2ed5a3a8" providerId="ADAL" clId="{53344B89-FC1B-9840-B824-6AC8D8CDFA51}" dt="2022-06-09T10:14:41.867" v="2703" actId="20577"/>
      <pc:docMkLst>
        <pc:docMk/>
      </pc:docMkLst>
      <pc:sldChg chg="addSp delSp modSp mod">
        <pc:chgData name="Oliver Long" userId="ac9eac27-fd13-48a3-a529-c6ac2ed5a3a8" providerId="ADAL" clId="{53344B89-FC1B-9840-B824-6AC8D8CDFA51}" dt="2022-06-06T14:07:10.004" v="603"/>
        <pc:sldMkLst>
          <pc:docMk/>
          <pc:sldMk cId="1170517616" sldId="309"/>
        </pc:sldMkLst>
        <pc:spChg chg="mod">
          <ac:chgData name="Oliver Long" userId="ac9eac27-fd13-48a3-a529-c6ac2ed5a3a8" providerId="ADAL" clId="{53344B89-FC1B-9840-B824-6AC8D8CDFA51}" dt="2022-06-06T09:37:36.686" v="126" actId="14100"/>
          <ac:spMkLst>
            <pc:docMk/>
            <pc:sldMk cId="1170517616" sldId="309"/>
            <ac:spMk id="2" creationId="{1DAAC1A4-BE40-A640-9DFD-421A25569674}"/>
          </ac:spMkLst>
        </pc:spChg>
        <pc:spChg chg="add mod">
          <ac:chgData name="Oliver Long" userId="ac9eac27-fd13-48a3-a529-c6ac2ed5a3a8" providerId="ADAL" clId="{53344B89-FC1B-9840-B824-6AC8D8CDFA51}" dt="2022-06-06T10:26:54.739" v="264" actId="164"/>
          <ac:spMkLst>
            <pc:docMk/>
            <pc:sldMk cId="1170517616" sldId="309"/>
            <ac:spMk id="5" creationId="{4AAA9C1F-E01A-A6B3-5B17-385242F1797E}"/>
          </ac:spMkLst>
        </pc:spChg>
        <pc:spChg chg="mod">
          <ac:chgData name="Oliver Long" userId="ac9eac27-fd13-48a3-a529-c6ac2ed5a3a8" providerId="ADAL" clId="{53344B89-FC1B-9840-B824-6AC8D8CDFA51}" dt="2022-06-06T09:31:49.815" v="120" actId="2711"/>
          <ac:spMkLst>
            <pc:docMk/>
            <pc:sldMk cId="1170517616" sldId="309"/>
            <ac:spMk id="10" creationId="{54590D0C-B58A-8171-45E6-E4E78C409116}"/>
          </ac:spMkLst>
        </pc:spChg>
        <pc:grpChg chg="add del mod">
          <ac:chgData name="Oliver Long" userId="ac9eac27-fd13-48a3-a529-c6ac2ed5a3a8" providerId="ADAL" clId="{53344B89-FC1B-9840-B824-6AC8D8CDFA51}" dt="2022-06-06T10:27:18.377" v="268" actId="478"/>
          <ac:grpSpMkLst>
            <pc:docMk/>
            <pc:sldMk cId="1170517616" sldId="309"/>
            <ac:grpSpMk id="6" creationId="{51123CA4-C2A6-F4E5-CEE4-F952AEDA221C}"/>
          </ac:grpSpMkLst>
        </pc:grpChg>
        <pc:picChg chg="add mod">
          <ac:chgData name="Oliver Long" userId="ac9eac27-fd13-48a3-a529-c6ac2ed5a3a8" providerId="ADAL" clId="{53344B89-FC1B-9840-B824-6AC8D8CDFA51}" dt="2022-06-06T10:27:01.340" v="265" actId="1076"/>
          <ac:picMkLst>
            <pc:docMk/>
            <pc:sldMk cId="1170517616" sldId="309"/>
            <ac:picMk id="3" creationId="{B8C7F44E-47EE-1A50-F7F4-B22FAB3A2012}"/>
          </ac:picMkLst>
        </pc:picChg>
        <pc:picChg chg="del mod">
          <ac:chgData name="Oliver Long" userId="ac9eac27-fd13-48a3-a529-c6ac2ed5a3a8" providerId="ADAL" clId="{53344B89-FC1B-9840-B824-6AC8D8CDFA51}" dt="2022-06-06T12:53:20.056" v="330" actId="478"/>
          <ac:picMkLst>
            <pc:docMk/>
            <pc:sldMk cId="1170517616" sldId="309"/>
            <ac:picMk id="4" creationId="{320FCF22-49BF-2B44-93E1-68A026990933}"/>
          </ac:picMkLst>
        </pc:picChg>
        <pc:picChg chg="del mod">
          <ac:chgData name="Oliver Long" userId="ac9eac27-fd13-48a3-a529-c6ac2ed5a3a8" providerId="ADAL" clId="{53344B89-FC1B-9840-B824-6AC8D8CDFA51}" dt="2022-06-06T13:30:07.747" v="418" actId="478"/>
          <ac:picMkLst>
            <pc:docMk/>
            <pc:sldMk cId="1170517616" sldId="309"/>
            <ac:picMk id="7" creationId="{4DC07383-2A76-5E4C-817B-0B1E32A863B2}"/>
          </ac:picMkLst>
        </pc:picChg>
        <pc:picChg chg="add mod">
          <ac:chgData name="Oliver Long" userId="ac9eac27-fd13-48a3-a529-c6ac2ed5a3a8" providerId="ADAL" clId="{53344B89-FC1B-9840-B824-6AC8D8CDFA51}" dt="2022-06-06T13:32:09.008" v="429" actId="1076"/>
          <ac:picMkLst>
            <pc:docMk/>
            <pc:sldMk cId="1170517616" sldId="309"/>
            <ac:picMk id="8" creationId="{7C1D56EA-EEDD-EA62-B7E7-DA1F85C27A75}"/>
          </ac:picMkLst>
        </pc:picChg>
        <pc:picChg chg="add del mod">
          <ac:chgData name="Oliver Long" userId="ac9eac27-fd13-48a3-a529-c6ac2ed5a3a8" providerId="ADAL" clId="{53344B89-FC1B-9840-B824-6AC8D8CDFA51}" dt="2022-06-06T14:05:08.507" v="602" actId="478"/>
          <ac:picMkLst>
            <pc:docMk/>
            <pc:sldMk cId="1170517616" sldId="309"/>
            <ac:picMk id="12" creationId="{053C202D-609A-2C58-1B06-D661FF18F357}"/>
          </ac:picMkLst>
        </pc:picChg>
        <pc:picChg chg="add mod">
          <ac:chgData name="Oliver Long" userId="ac9eac27-fd13-48a3-a529-c6ac2ed5a3a8" providerId="ADAL" clId="{53344B89-FC1B-9840-B824-6AC8D8CDFA51}" dt="2022-06-06T14:07:10.004" v="603"/>
          <ac:picMkLst>
            <pc:docMk/>
            <pc:sldMk cId="1170517616" sldId="309"/>
            <ac:picMk id="14" creationId="{F563B26E-ECB8-E3A7-0987-4CD8A21EC820}"/>
          </ac:picMkLst>
        </pc:picChg>
      </pc:sldChg>
      <pc:sldChg chg="addSp modSp del mod">
        <pc:chgData name="Oliver Long" userId="ac9eac27-fd13-48a3-a529-c6ac2ed5a3a8" providerId="ADAL" clId="{53344B89-FC1B-9840-B824-6AC8D8CDFA51}" dt="2022-06-06T10:07:32.446" v="212" actId="2696"/>
        <pc:sldMkLst>
          <pc:docMk/>
          <pc:sldMk cId="2266870089" sldId="312"/>
        </pc:sldMkLst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8" creationId="{25CF4F7D-C9FD-734D-A2B6-9FE63635EF2F}"/>
          </ac:spMkLst>
        </pc:spChg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9" creationId="{9F1D6D57-FA67-C246-942E-6F334135B2AB}"/>
          </ac:spMkLst>
        </pc:spChg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11" creationId="{AE6F79BB-B91B-3B43-8D50-6253A7137E4D}"/>
          </ac:spMkLst>
        </pc:spChg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12" creationId="{11ABDA71-A6EE-7445-92B9-DA7B7FC8973D}"/>
          </ac:spMkLst>
        </pc:spChg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20" creationId="{CBC8F08F-3AD8-7242-8FE8-748BD55686FF}"/>
          </ac:spMkLst>
        </pc:spChg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21" creationId="{E35A590C-3D4D-1F41-95D4-D6BF0109E5D8}"/>
          </ac:spMkLst>
        </pc:spChg>
        <pc:grpChg chg="add mod">
          <ac:chgData name="Oliver Long" userId="ac9eac27-fd13-48a3-a529-c6ac2ed5a3a8" providerId="ADAL" clId="{53344B89-FC1B-9840-B824-6AC8D8CDFA51}" dt="2022-06-06T10:04:15.362" v="193" actId="164"/>
          <ac:grpSpMkLst>
            <pc:docMk/>
            <pc:sldMk cId="2266870089" sldId="312"/>
            <ac:grpSpMk id="3" creationId="{E7511EE1-1C40-AF9C-C216-19ADB36016C8}"/>
          </ac:grpSpMkLst>
        </pc:grp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5" creationId="{67301DA0-29BF-1144-B885-E498210B00C8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0" creationId="{98CCBE61-9E61-8B4F-A6E0-D1C2ECFB34EC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3" creationId="{1315CDE0-C6F1-2C4B-BAFC-83B8217894FE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4" creationId="{F06C89C9-AC68-C546-B11C-379140B57398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5" creationId="{9842F036-946C-9640-9381-7E08D0F93F3D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6" creationId="{94582B73-727A-CD44-936A-1ED161E64F0F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7" creationId="{ADDAEE4A-CECB-A149-8811-F2B6C7CB1B7A}"/>
          </ac:picMkLst>
        </pc:picChg>
        <pc:cxnChg chg="mod">
          <ac:chgData name="Oliver Long" userId="ac9eac27-fd13-48a3-a529-c6ac2ed5a3a8" providerId="ADAL" clId="{53344B89-FC1B-9840-B824-6AC8D8CDFA51}" dt="2022-06-06T10:04:15.362" v="193" actId="164"/>
          <ac:cxnSpMkLst>
            <pc:docMk/>
            <pc:sldMk cId="2266870089" sldId="312"/>
            <ac:cxnSpMk id="6" creationId="{25153D48-76E7-9D48-A761-131152EE4BD6}"/>
          </ac:cxnSpMkLst>
        </pc:cxnChg>
        <pc:cxnChg chg="mod">
          <ac:chgData name="Oliver Long" userId="ac9eac27-fd13-48a3-a529-c6ac2ed5a3a8" providerId="ADAL" clId="{53344B89-FC1B-9840-B824-6AC8D8CDFA51}" dt="2022-06-06T10:04:15.362" v="193" actId="164"/>
          <ac:cxnSpMkLst>
            <pc:docMk/>
            <pc:sldMk cId="2266870089" sldId="312"/>
            <ac:cxnSpMk id="7" creationId="{0F17825A-9A26-5546-B018-E6E8E5343041}"/>
          </ac:cxnSpMkLst>
        </pc:cxnChg>
        <pc:cxnChg chg="mod">
          <ac:chgData name="Oliver Long" userId="ac9eac27-fd13-48a3-a529-c6ac2ed5a3a8" providerId="ADAL" clId="{53344B89-FC1B-9840-B824-6AC8D8CDFA51}" dt="2022-06-06T10:04:15.362" v="193" actId="164"/>
          <ac:cxnSpMkLst>
            <pc:docMk/>
            <pc:sldMk cId="2266870089" sldId="312"/>
            <ac:cxnSpMk id="18" creationId="{91A886CB-A491-B046-AAD8-92DC1E0E7FC6}"/>
          </ac:cxnSpMkLst>
        </pc:cxnChg>
        <pc:cxnChg chg="mod">
          <ac:chgData name="Oliver Long" userId="ac9eac27-fd13-48a3-a529-c6ac2ed5a3a8" providerId="ADAL" clId="{53344B89-FC1B-9840-B824-6AC8D8CDFA51}" dt="2022-06-06T10:04:15.362" v="193" actId="164"/>
          <ac:cxnSpMkLst>
            <pc:docMk/>
            <pc:sldMk cId="2266870089" sldId="312"/>
            <ac:cxnSpMk id="19" creationId="{6C0CBA15-5BD1-EB4E-8A5E-6A0E30860289}"/>
          </ac:cxnSpMkLst>
        </pc:cxnChg>
      </pc:sldChg>
      <pc:sldChg chg="modSp del mod">
        <pc:chgData name="Oliver Long" userId="ac9eac27-fd13-48a3-a529-c6ac2ed5a3a8" providerId="ADAL" clId="{53344B89-FC1B-9840-B824-6AC8D8CDFA51}" dt="2022-06-06T10:07:32.446" v="212" actId="2696"/>
        <pc:sldMkLst>
          <pc:docMk/>
          <pc:sldMk cId="1276226554" sldId="314"/>
        </pc:sldMkLst>
        <pc:spChg chg="mod">
          <ac:chgData name="Oliver Long" userId="ac9eac27-fd13-48a3-a529-c6ac2ed5a3a8" providerId="ADAL" clId="{53344B89-FC1B-9840-B824-6AC8D8CDFA51}" dt="2022-06-06T09:30:56.111" v="93" actId="2711"/>
          <ac:spMkLst>
            <pc:docMk/>
            <pc:sldMk cId="1276226554" sldId="314"/>
            <ac:spMk id="2" creationId="{65F7C732-BBE4-594D-A792-22BFE8F127DF}"/>
          </ac:spMkLst>
        </pc:spChg>
        <pc:spChg chg="mod">
          <ac:chgData name="Oliver Long" userId="ac9eac27-fd13-48a3-a529-c6ac2ed5a3a8" providerId="ADAL" clId="{53344B89-FC1B-9840-B824-6AC8D8CDFA51}" dt="2022-06-06T09:31:28.639" v="118" actId="20577"/>
          <ac:spMkLst>
            <pc:docMk/>
            <pc:sldMk cId="1276226554" sldId="314"/>
            <ac:spMk id="3" creationId="{88DF1937-63AE-7643-B8AA-6604F4A067A6}"/>
          </ac:spMkLst>
        </pc:spChg>
      </pc:sldChg>
      <pc:sldChg chg="modSp del mod">
        <pc:chgData name="Oliver Long" userId="ac9eac27-fd13-48a3-a529-c6ac2ed5a3a8" providerId="ADAL" clId="{53344B89-FC1B-9840-B824-6AC8D8CDFA51}" dt="2022-06-06T10:07:32.446" v="212" actId="2696"/>
        <pc:sldMkLst>
          <pc:docMk/>
          <pc:sldMk cId="396230909" sldId="315"/>
        </pc:sldMkLst>
        <pc:spChg chg="mod">
          <ac:chgData name="Oliver Long" userId="ac9eac27-fd13-48a3-a529-c6ac2ed5a3a8" providerId="ADAL" clId="{53344B89-FC1B-9840-B824-6AC8D8CDFA51}" dt="2022-06-06T09:39:35.134" v="130" actId="2711"/>
          <ac:spMkLst>
            <pc:docMk/>
            <pc:sldMk cId="396230909" sldId="315"/>
            <ac:spMk id="2" creationId="{65F7C732-BBE4-594D-A792-22BFE8F127DF}"/>
          </ac:spMkLst>
        </pc:spChg>
        <pc:spChg chg="mod">
          <ac:chgData name="Oliver Long" userId="ac9eac27-fd13-48a3-a529-c6ac2ed5a3a8" providerId="ADAL" clId="{53344B89-FC1B-9840-B824-6AC8D8CDFA51}" dt="2022-06-06T09:39:35.134" v="130" actId="2711"/>
          <ac:spMkLst>
            <pc:docMk/>
            <pc:sldMk cId="396230909" sldId="315"/>
            <ac:spMk id="3" creationId="{88DF1937-63AE-7643-B8AA-6604F4A067A6}"/>
          </ac:spMkLst>
        </pc:spChg>
        <pc:spChg chg="mod">
          <ac:chgData name="Oliver Long" userId="ac9eac27-fd13-48a3-a529-c6ac2ed5a3a8" providerId="ADAL" clId="{53344B89-FC1B-9840-B824-6AC8D8CDFA51}" dt="2022-06-06T09:39:35.134" v="130" actId="2711"/>
          <ac:spMkLst>
            <pc:docMk/>
            <pc:sldMk cId="396230909" sldId="315"/>
            <ac:spMk id="4" creationId="{D5172E01-7296-F444-A7CD-8BD4EEB90BCE}"/>
          </ac:spMkLst>
        </pc:spChg>
        <pc:spChg chg="mod">
          <ac:chgData name="Oliver Long" userId="ac9eac27-fd13-48a3-a529-c6ac2ed5a3a8" providerId="ADAL" clId="{53344B89-FC1B-9840-B824-6AC8D8CDFA51}" dt="2022-06-06T09:39:35.134" v="130" actId="2711"/>
          <ac:spMkLst>
            <pc:docMk/>
            <pc:sldMk cId="396230909" sldId="315"/>
            <ac:spMk id="7" creationId="{4B996ABB-5FE9-9242-88B7-426C44A68D93}"/>
          </ac:spMkLst>
        </pc:spChg>
        <pc:picChg chg="mod">
          <ac:chgData name="Oliver Long" userId="ac9eac27-fd13-48a3-a529-c6ac2ed5a3a8" providerId="ADAL" clId="{53344B89-FC1B-9840-B824-6AC8D8CDFA51}" dt="2022-06-06T10:01:47.353" v="190" actId="1076"/>
          <ac:picMkLst>
            <pc:docMk/>
            <pc:sldMk cId="396230909" sldId="315"/>
            <ac:picMk id="5" creationId="{DE3DC907-1EFB-2840-8A5A-91B1D86A0F06}"/>
          </ac:picMkLst>
        </pc:picChg>
        <pc:picChg chg="mod">
          <ac:chgData name="Oliver Long" userId="ac9eac27-fd13-48a3-a529-c6ac2ed5a3a8" providerId="ADAL" clId="{53344B89-FC1B-9840-B824-6AC8D8CDFA51}" dt="2022-06-06T09:39:35.134" v="130" actId="2711"/>
          <ac:picMkLst>
            <pc:docMk/>
            <pc:sldMk cId="396230909" sldId="315"/>
            <ac:picMk id="6" creationId="{7E51B8B1-EB9D-7D4C-AAFD-22A41873F017}"/>
          </ac:picMkLst>
        </pc:picChg>
      </pc:sldChg>
      <pc:sldChg chg="modSp del">
        <pc:chgData name="Oliver Long" userId="ac9eac27-fd13-48a3-a529-c6ac2ed5a3a8" providerId="ADAL" clId="{53344B89-FC1B-9840-B824-6AC8D8CDFA51}" dt="2022-06-06T10:07:32.446" v="212" actId="2696"/>
        <pc:sldMkLst>
          <pc:docMk/>
          <pc:sldMk cId="4135409552" sldId="316"/>
        </pc:sldMkLst>
        <pc:spChg chg="mod">
          <ac:chgData name="Oliver Long" userId="ac9eac27-fd13-48a3-a529-c6ac2ed5a3a8" providerId="ADAL" clId="{53344B89-FC1B-9840-B824-6AC8D8CDFA51}" dt="2022-06-06T09:39:53.062" v="131" actId="2711"/>
          <ac:spMkLst>
            <pc:docMk/>
            <pc:sldMk cId="4135409552" sldId="316"/>
            <ac:spMk id="2" creationId="{65F7C732-BBE4-594D-A792-22BFE8F127DF}"/>
          </ac:spMkLst>
        </pc:spChg>
        <pc:spChg chg="mod">
          <ac:chgData name="Oliver Long" userId="ac9eac27-fd13-48a3-a529-c6ac2ed5a3a8" providerId="ADAL" clId="{53344B89-FC1B-9840-B824-6AC8D8CDFA51}" dt="2022-06-06T09:39:53.062" v="131" actId="2711"/>
          <ac:spMkLst>
            <pc:docMk/>
            <pc:sldMk cId="4135409552" sldId="316"/>
            <ac:spMk id="3" creationId="{88DF1937-63AE-7643-B8AA-6604F4A067A6}"/>
          </ac:spMkLst>
        </pc:spChg>
        <pc:spChg chg="mod">
          <ac:chgData name="Oliver Long" userId="ac9eac27-fd13-48a3-a529-c6ac2ed5a3a8" providerId="ADAL" clId="{53344B89-FC1B-9840-B824-6AC8D8CDFA51}" dt="2022-06-06T09:39:53.062" v="131" actId="2711"/>
          <ac:spMkLst>
            <pc:docMk/>
            <pc:sldMk cId="4135409552" sldId="316"/>
            <ac:spMk id="4" creationId="{D5172E01-7296-F444-A7CD-8BD4EEB90BCE}"/>
          </ac:spMkLst>
        </pc:spChg>
        <pc:spChg chg="mod">
          <ac:chgData name="Oliver Long" userId="ac9eac27-fd13-48a3-a529-c6ac2ed5a3a8" providerId="ADAL" clId="{53344B89-FC1B-9840-B824-6AC8D8CDFA51}" dt="2022-06-06T09:55:57.961" v="182" actId="113"/>
          <ac:spMkLst>
            <pc:docMk/>
            <pc:sldMk cId="4135409552" sldId="316"/>
            <ac:spMk id="6" creationId="{50867C64-EC46-2941-8773-F3D47BA6C123}"/>
          </ac:spMkLst>
        </pc:spChg>
        <pc:spChg chg="mod">
          <ac:chgData name="Oliver Long" userId="ac9eac27-fd13-48a3-a529-c6ac2ed5a3a8" providerId="ADAL" clId="{53344B89-FC1B-9840-B824-6AC8D8CDFA51}" dt="2022-06-06T09:39:53.062" v="131" actId="2711"/>
          <ac:spMkLst>
            <pc:docMk/>
            <pc:sldMk cId="4135409552" sldId="316"/>
            <ac:spMk id="8" creationId="{408619AE-7C0B-C244-AD3B-2E073F89CD5F}"/>
          </ac:spMkLst>
        </pc:spChg>
        <pc:picChg chg="mod">
          <ac:chgData name="Oliver Long" userId="ac9eac27-fd13-48a3-a529-c6ac2ed5a3a8" providerId="ADAL" clId="{53344B89-FC1B-9840-B824-6AC8D8CDFA51}" dt="2022-06-06T09:39:53.062" v="131" actId="2711"/>
          <ac:picMkLst>
            <pc:docMk/>
            <pc:sldMk cId="4135409552" sldId="316"/>
            <ac:picMk id="5" creationId="{1F441442-8907-514C-8933-765B040EF5BF}"/>
          </ac:picMkLst>
        </pc:picChg>
        <pc:picChg chg="mod">
          <ac:chgData name="Oliver Long" userId="ac9eac27-fd13-48a3-a529-c6ac2ed5a3a8" providerId="ADAL" clId="{53344B89-FC1B-9840-B824-6AC8D8CDFA51}" dt="2022-06-06T09:39:53.062" v="131" actId="2711"/>
          <ac:picMkLst>
            <pc:docMk/>
            <pc:sldMk cId="4135409552" sldId="316"/>
            <ac:picMk id="7" creationId="{1A207DF3-7FFB-BD4C-BE38-D04F22C300C7}"/>
          </ac:picMkLst>
        </pc:picChg>
      </pc:sldChg>
      <pc:sldChg chg="delSp modSp mod delAnim modAnim">
        <pc:chgData name="Oliver Long" userId="ac9eac27-fd13-48a3-a529-c6ac2ed5a3a8" providerId="ADAL" clId="{53344B89-FC1B-9840-B824-6AC8D8CDFA51}" dt="2022-06-06T10:19:55.753" v="248" actId="20577"/>
        <pc:sldMkLst>
          <pc:docMk/>
          <pc:sldMk cId="3669444171" sldId="317"/>
        </pc:sldMkLst>
        <pc:spChg chg="mod">
          <ac:chgData name="Oliver Long" userId="ac9eac27-fd13-48a3-a529-c6ac2ed5a3a8" providerId="ADAL" clId="{53344B89-FC1B-9840-B824-6AC8D8CDFA51}" dt="2022-06-06T09:40:01.387" v="132" actId="2711"/>
          <ac:spMkLst>
            <pc:docMk/>
            <pc:sldMk cId="3669444171" sldId="317"/>
            <ac:spMk id="2" creationId="{716B7C00-FD40-6D4C-8127-2F3FC2EC87ED}"/>
          </ac:spMkLst>
        </pc:spChg>
        <pc:spChg chg="mod">
          <ac:chgData name="Oliver Long" userId="ac9eac27-fd13-48a3-a529-c6ac2ed5a3a8" providerId="ADAL" clId="{53344B89-FC1B-9840-B824-6AC8D8CDFA51}" dt="2022-06-06T09:40:01.387" v="132" actId="2711"/>
          <ac:spMkLst>
            <pc:docMk/>
            <pc:sldMk cId="3669444171" sldId="317"/>
            <ac:spMk id="4" creationId="{EF3AC72B-CBD7-5341-A96C-4FD26B50C9FE}"/>
          </ac:spMkLst>
        </pc:spChg>
        <pc:spChg chg="mod">
          <ac:chgData name="Oliver Long" userId="ac9eac27-fd13-48a3-a529-c6ac2ed5a3a8" providerId="ADAL" clId="{53344B89-FC1B-9840-B824-6AC8D8CDFA51}" dt="2022-06-06T09:40:01.387" v="132" actId="2711"/>
          <ac:spMkLst>
            <pc:docMk/>
            <pc:sldMk cId="3669444171" sldId="317"/>
            <ac:spMk id="9" creationId="{D62E0361-F5E4-8240-992B-83B537F210F9}"/>
          </ac:spMkLst>
        </pc:spChg>
        <pc:spChg chg="mod">
          <ac:chgData name="Oliver Long" userId="ac9eac27-fd13-48a3-a529-c6ac2ed5a3a8" providerId="ADAL" clId="{53344B89-FC1B-9840-B824-6AC8D8CDFA51}" dt="2022-06-06T10:19:55.753" v="248" actId="20577"/>
          <ac:spMkLst>
            <pc:docMk/>
            <pc:sldMk cId="3669444171" sldId="317"/>
            <ac:spMk id="10" creationId="{B9824457-7DB9-A44C-9FF6-80103E0B2538}"/>
          </ac:spMkLst>
        </pc:spChg>
        <pc:spChg chg="del mod">
          <ac:chgData name="Oliver Long" userId="ac9eac27-fd13-48a3-a529-c6ac2ed5a3a8" providerId="ADAL" clId="{53344B89-FC1B-9840-B824-6AC8D8CDFA51}" dt="2022-06-06T10:12:08.882" v="225" actId="478"/>
          <ac:spMkLst>
            <pc:docMk/>
            <pc:sldMk cId="3669444171" sldId="317"/>
            <ac:spMk id="16" creationId="{015E2A4D-A668-544D-8449-F7B3593D6099}"/>
          </ac:spMkLst>
        </pc:spChg>
        <pc:spChg chg="del mod">
          <ac:chgData name="Oliver Long" userId="ac9eac27-fd13-48a3-a529-c6ac2ed5a3a8" providerId="ADAL" clId="{53344B89-FC1B-9840-B824-6AC8D8CDFA51}" dt="2022-06-06T10:12:06.487" v="223" actId="478"/>
          <ac:spMkLst>
            <pc:docMk/>
            <pc:sldMk cId="3669444171" sldId="317"/>
            <ac:spMk id="20" creationId="{ED80C46B-225E-ED4D-A10D-6D8121A6DC2C}"/>
          </ac:spMkLst>
        </pc:spChg>
        <pc:picChg chg="del mod">
          <ac:chgData name="Oliver Long" userId="ac9eac27-fd13-48a3-a529-c6ac2ed5a3a8" providerId="ADAL" clId="{53344B89-FC1B-9840-B824-6AC8D8CDFA51}" dt="2022-06-06T10:12:04.582" v="221" actId="478"/>
          <ac:picMkLst>
            <pc:docMk/>
            <pc:sldMk cId="3669444171" sldId="317"/>
            <ac:picMk id="11" creationId="{DB929B3D-2D39-FD44-AA6D-5BB306E8E80D}"/>
          </ac:picMkLst>
        </pc:picChg>
        <pc:picChg chg="mod">
          <ac:chgData name="Oliver Long" userId="ac9eac27-fd13-48a3-a529-c6ac2ed5a3a8" providerId="ADAL" clId="{53344B89-FC1B-9840-B824-6AC8D8CDFA51}" dt="2022-06-06T09:40:01.387" v="132" actId="2711"/>
          <ac:picMkLst>
            <pc:docMk/>
            <pc:sldMk cId="3669444171" sldId="317"/>
            <ac:picMk id="12" creationId="{62053B9A-8946-E242-B18A-F39C824C3DEB}"/>
          </ac:picMkLst>
        </pc:picChg>
        <pc:picChg chg="del mod">
          <ac:chgData name="Oliver Long" userId="ac9eac27-fd13-48a3-a529-c6ac2ed5a3a8" providerId="ADAL" clId="{53344B89-FC1B-9840-B824-6AC8D8CDFA51}" dt="2022-06-06T10:12:07.238" v="224" actId="478"/>
          <ac:picMkLst>
            <pc:docMk/>
            <pc:sldMk cId="3669444171" sldId="317"/>
            <ac:picMk id="13" creationId="{166EC5E5-B8D6-EC4F-9F44-8CE8861A3D19}"/>
          </ac:picMkLst>
        </pc:picChg>
        <pc:picChg chg="del mod">
          <ac:chgData name="Oliver Long" userId="ac9eac27-fd13-48a3-a529-c6ac2ed5a3a8" providerId="ADAL" clId="{53344B89-FC1B-9840-B824-6AC8D8CDFA51}" dt="2022-06-06T10:12:05.628" v="222" actId="478"/>
          <ac:picMkLst>
            <pc:docMk/>
            <pc:sldMk cId="3669444171" sldId="317"/>
            <ac:picMk id="14" creationId="{026D1D36-5096-264A-8AE3-823E6105C62B}"/>
          </ac:picMkLst>
        </pc:picChg>
        <pc:picChg chg="mod">
          <ac:chgData name="Oliver Long" userId="ac9eac27-fd13-48a3-a529-c6ac2ed5a3a8" providerId="ADAL" clId="{53344B89-FC1B-9840-B824-6AC8D8CDFA51}" dt="2022-06-06T09:40:01.387" v="132" actId="2711"/>
          <ac:picMkLst>
            <pc:docMk/>
            <pc:sldMk cId="3669444171" sldId="317"/>
            <ac:picMk id="15" creationId="{C796EBD0-8FFF-CD4D-AA51-C5DB0CA7A202}"/>
          </ac:picMkLst>
        </pc:picChg>
        <pc:picChg chg="del mod">
          <ac:chgData name="Oliver Long" userId="ac9eac27-fd13-48a3-a529-c6ac2ed5a3a8" providerId="ADAL" clId="{53344B89-FC1B-9840-B824-6AC8D8CDFA51}" dt="2022-06-06T10:12:04.582" v="221" actId="478"/>
          <ac:picMkLst>
            <pc:docMk/>
            <pc:sldMk cId="3669444171" sldId="317"/>
            <ac:picMk id="19" creationId="{69CE0601-1391-5447-90AD-527B70E2E8EC}"/>
          </ac:picMkLst>
        </pc:picChg>
        <pc:picChg chg="del mod">
          <ac:chgData name="Oliver Long" userId="ac9eac27-fd13-48a3-a529-c6ac2ed5a3a8" providerId="ADAL" clId="{53344B89-FC1B-9840-B824-6AC8D8CDFA51}" dt="2022-06-06T10:12:04.582" v="221" actId="478"/>
          <ac:picMkLst>
            <pc:docMk/>
            <pc:sldMk cId="3669444171" sldId="317"/>
            <ac:picMk id="21" creationId="{7B5A913B-9BBF-EC4C-8893-E819F42B2424}"/>
          </ac:picMkLst>
        </pc:picChg>
        <pc:picChg chg="del mod">
          <ac:chgData name="Oliver Long" userId="ac9eac27-fd13-48a3-a529-c6ac2ed5a3a8" providerId="ADAL" clId="{53344B89-FC1B-9840-B824-6AC8D8CDFA51}" dt="2022-06-06T10:12:04.582" v="221" actId="478"/>
          <ac:picMkLst>
            <pc:docMk/>
            <pc:sldMk cId="3669444171" sldId="317"/>
            <ac:picMk id="22" creationId="{169F0515-0BB3-6F4A-8D42-9AC6A6500D3F}"/>
          </ac:picMkLst>
        </pc:picChg>
      </pc:sldChg>
      <pc:sldChg chg="addSp delSp modSp mod addAnim delAnim modAnim">
        <pc:chgData name="Oliver Long" userId="ac9eac27-fd13-48a3-a529-c6ac2ed5a3a8" providerId="ADAL" clId="{53344B89-FC1B-9840-B824-6AC8D8CDFA51}" dt="2022-06-07T08:35:15.126" v="1505" actId="478"/>
        <pc:sldMkLst>
          <pc:docMk/>
          <pc:sldMk cId="3830497313" sldId="318"/>
        </pc:sldMkLst>
        <pc:spChg chg="mod">
          <ac:chgData name="Oliver Long" userId="ac9eac27-fd13-48a3-a529-c6ac2ed5a3a8" providerId="ADAL" clId="{53344B89-FC1B-9840-B824-6AC8D8CDFA51}" dt="2022-06-07T08:35:13.825" v="1499" actId="20577"/>
          <ac:spMkLst>
            <pc:docMk/>
            <pc:sldMk cId="3830497313" sldId="318"/>
            <ac:spMk id="2" creationId="{6DCB5BBE-4016-4240-B6E9-922FE22675A0}"/>
          </ac:spMkLst>
        </pc:spChg>
        <pc:spChg chg="mod">
          <ac:chgData name="Oliver Long" userId="ac9eac27-fd13-48a3-a529-c6ac2ed5a3a8" providerId="ADAL" clId="{53344B89-FC1B-9840-B824-6AC8D8CDFA51}" dt="2022-06-07T08:31:59.443" v="1493" actId="20577"/>
          <ac:spMkLst>
            <pc:docMk/>
            <pc:sldMk cId="3830497313" sldId="318"/>
            <ac:spMk id="3" creationId="{EB5877F2-1942-CB4D-8CE1-DA271ADC1B44}"/>
          </ac:spMkLst>
        </pc:spChg>
        <pc:spChg chg="mod">
          <ac:chgData name="Oliver Long" userId="ac9eac27-fd13-48a3-a529-c6ac2ed5a3a8" providerId="ADAL" clId="{53344B89-FC1B-9840-B824-6AC8D8CDFA51}" dt="2022-06-06T09:40:07.985" v="133" actId="2711"/>
          <ac:spMkLst>
            <pc:docMk/>
            <pc:sldMk cId="3830497313" sldId="318"/>
            <ac:spMk id="4" creationId="{C8888F8F-75CA-BF42-BBBB-67F7546151FE}"/>
          </ac:spMkLst>
        </pc:spChg>
        <pc:spChg chg="mod">
          <ac:chgData name="Oliver Long" userId="ac9eac27-fd13-48a3-a529-c6ac2ed5a3a8" providerId="ADAL" clId="{53344B89-FC1B-9840-B824-6AC8D8CDFA51}" dt="2022-06-06T09:40:07.985" v="133" actId="2711"/>
          <ac:spMkLst>
            <pc:docMk/>
            <pc:sldMk cId="3830497313" sldId="318"/>
            <ac:spMk id="11" creationId="{02D6EE83-2C23-0344-AF7F-484C65307E0A}"/>
          </ac:spMkLst>
        </pc:spChg>
        <pc:spChg chg="mod">
          <ac:chgData name="Oliver Long" userId="ac9eac27-fd13-48a3-a529-c6ac2ed5a3a8" providerId="ADAL" clId="{53344B89-FC1B-9840-B824-6AC8D8CDFA51}" dt="2022-06-06T13:52:00.171" v="477" actId="1076"/>
          <ac:spMkLst>
            <pc:docMk/>
            <pc:sldMk cId="3830497313" sldId="318"/>
            <ac:spMk id="12" creationId="{459E4095-17B1-504C-B4C3-F1E7439744B0}"/>
          </ac:spMkLst>
        </pc:spChg>
        <pc:spChg chg="mod">
          <ac:chgData name="Oliver Long" userId="ac9eac27-fd13-48a3-a529-c6ac2ed5a3a8" providerId="ADAL" clId="{53344B89-FC1B-9840-B824-6AC8D8CDFA51}" dt="2022-06-06T09:40:07.985" v="133" actId="2711"/>
          <ac:spMkLst>
            <pc:docMk/>
            <pc:sldMk cId="3830497313" sldId="318"/>
            <ac:spMk id="14" creationId="{7147BDB4-F1F8-7A00-A4BB-534FDF6DE247}"/>
          </ac:spMkLst>
        </pc:spChg>
        <pc:spChg chg="add del mod">
          <ac:chgData name="Oliver Long" userId="ac9eac27-fd13-48a3-a529-c6ac2ed5a3a8" providerId="ADAL" clId="{53344B89-FC1B-9840-B824-6AC8D8CDFA51}" dt="2022-06-07T08:35:15.126" v="1505" actId="478"/>
          <ac:spMkLst>
            <pc:docMk/>
            <pc:sldMk cId="3830497313" sldId="318"/>
            <ac:spMk id="15" creationId="{29D4C05C-8C76-15D3-8930-853D64ACC4A6}"/>
          </ac:spMkLst>
        </pc:spChg>
        <pc:picChg chg="mod">
          <ac:chgData name="Oliver Long" userId="ac9eac27-fd13-48a3-a529-c6ac2ed5a3a8" providerId="ADAL" clId="{53344B89-FC1B-9840-B824-6AC8D8CDFA51}" dt="2022-06-06T10:13:02.606" v="231" actId="1038"/>
          <ac:picMkLst>
            <pc:docMk/>
            <pc:sldMk cId="3830497313" sldId="318"/>
            <ac:picMk id="8" creationId="{2AB985EA-DBBF-6A49-9E22-372BB34F5F2D}"/>
          </ac:picMkLst>
        </pc:picChg>
        <pc:picChg chg="mod">
          <ac:chgData name="Oliver Long" userId="ac9eac27-fd13-48a3-a529-c6ac2ed5a3a8" providerId="ADAL" clId="{53344B89-FC1B-9840-B824-6AC8D8CDFA51}" dt="2022-06-06T09:40:07.985" v="133" actId="2711"/>
          <ac:picMkLst>
            <pc:docMk/>
            <pc:sldMk cId="3830497313" sldId="318"/>
            <ac:picMk id="9" creationId="{BA384625-2F9A-9347-9478-1152B3408A91}"/>
          </ac:picMkLst>
        </pc:picChg>
        <pc:picChg chg="add del mod">
          <ac:chgData name="Oliver Long" userId="ac9eac27-fd13-48a3-a529-c6ac2ed5a3a8" providerId="ADAL" clId="{53344B89-FC1B-9840-B824-6AC8D8CDFA51}" dt="2022-06-07T08:35:14.715" v="1504" actId="478"/>
          <ac:picMkLst>
            <pc:docMk/>
            <pc:sldMk cId="3830497313" sldId="318"/>
            <ac:picMk id="10" creationId="{57CDED24-BC06-9444-B8BE-EE5E2BE683C7}"/>
          </ac:picMkLst>
        </pc:picChg>
        <pc:picChg chg="mod">
          <ac:chgData name="Oliver Long" userId="ac9eac27-fd13-48a3-a529-c6ac2ed5a3a8" providerId="ADAL" clId="{53344B89-FC1B-9840-B824-6AC8D8CDFA51}" dt="2022-06-06T09:40:07.985" v="133" actId="2711"/>
          <ac:picMkLst>
            <pc:docMk/>
            <pc:sldMk cId="3830497313" sldId="318"/>
            <ac:picMk id="13" creationId="{81F69790-4AF9-FA45-B74D-FEA279BA4A45}"/>
          </ac:picMkLst>
        </pc:picChg>
        <pc:picChg chg="add del mod">
          <ac:chgData name="Oliver Long" userId="ac9eac27-fd13-48a3-a529-c6ac2ed5a3a8" providerId="ADAL" clId="{53344B89-FC1B-9840-B824-6AC8D8CDFA51}" dt="2022-06-07T08:35:14.460" v="1503" actId="478"/>
          <ac:picMkLst>
            <pc:docMk/>
            <pc:sldMk cId="3830497313" sldId="318"/>
            <ac:picMk id="17" creationId="{104F6212-75E8-EA41-9176-04B13384E5F8}"/>
          </ac:picMkLst>
        </pc:picChg>
        <pc:picChg chg="add del mod">
          <ac:chgData name="Oliver Long" userId="ac9eac27-fd13-48a3-a529-c6ac2ed5a3a8" providerId="ADAL" clId="{53344B89-FC1B-9840-B824-6AC8D8CDFA51}" dt="2022-06-07T08:35:14.321" v="1502" actId="478"/>
          <ac:picMkLst>
            <pc:docMk/>
            <pc:sldMk cId="3830497313" sldId="318"/>
            <ac:picMk id="19" creationId="{5D3D394E-FC9B-2A46-B2CC-A6801D8B7E2A}"/>
          </ac:picMkLst>
        </pc:picChg>
      </pc:sldChg>
      <pc:sldChg chg="addSp delSp modSp mod delAnim modAnim">
        <pc:chgData name="Oliver Long" userId="ac9eac27-fd13-48a3-a529-c6ac2ed5a3a8" providerId="ADAL" clId="{53344B89-FC1B-9840-B824-6AC8D8CDFA51}" dt="2022-06-09T09:59:31.641" v="2695"/>
        <pc:sldMkLst>
          <pc:docMk/>
          <pc:sldMk cId="2713787518" sldId="319"/>
        </pc:sldMkLst>
        <pc:spChg chg="mod">
          <ac:chgData name="Oliver Long" userId="ac9eac27-fd13-48a3-a529-c6ac2ed5a3a8" providerId="ADAL" clId="{53344B89-FC1B-9840-B824-6AC8D8CDFA51}" dt="2022-06-06T09:40:17.556" v="134" actId="2711"/>
          <ac:spMkLst>
            <pc:docMk/>
            <pc:sldMk cId="2713787518" sldId="319"/>
            <ac:spMk id="2" creationId="{562C6765-8546-834D-9084-FB703054CEC1}"/>
          </ac:spMkLst>
        </pc:spChg>
        <pc:spChg chg="mod">
          <ac:chgData name="Oliver Long" userId="ac9eac27-fd13-48a3-a529-c6ac2ed5a3a8" providerId="ADAL" clId="{53344B89-FC1B-9840-B824-6AC8D8CDFA51}" dt="2022-06-09T09:59:23.128" v="2693" actId="167"/>
          <ac:spMkLst>
            <pc:docMk/>
            <pc:sldMk cId="2713787518" sldId="319"/>
            <ac:spMk id="3" creationId="{6BD602D7-FEC6-6348-BA41-C99717147337}"/>
          </ac:spMkLst>
        </pc:spChg>
        <pc:spChg chg="mod">
          <ac:chgData name="Oliver Long" userId="ac9eac27-fd13-48a3-a529-c6ac2ed5a3a8" providerId="ADAL" clId="{53344B89-FC1B-9840-B824-6AC8D8CDFA51}" dt="2022-06-06T09:40:17.556" v="134" actId="2711"/>
          <ac:spMkLst>
            <pc:docMk/>
            <pc:sldMk cId="2713787518" sldId="319"/>
            <ac:spMk id="4" creationId="{4E6B8A08-5695-B343-A3BF-9887660439FD}"/>
          </ac:spMkLst>
        </pc:spChg>
        <pc:spChg chg="mod">
          <ac:chgData name="Oliver Long" userId="ac9eac27-fd13-48a3-a529-c6ac2ed5a3a8" providerId="ADAL" clId="{53344B89-FC1B-9840-B824-6AC8D8CDFA51}" dt="2022-06-09T09:55:20.085" v="2639" actId="207"/>
          <ac:spMkLst>
            <pc:docMk/>
            <pc:sldMk cId="2713787518" sldId="319"/>
            <ac:spMk id="11" creationId="{EDAF8D2C-9960-254C-9EAE-49B0E5323723}"/>
          </ac:spMkLst>
        </pc:spChg>
        <pc:spChg chg="add del mod">
          <ac:chgData name="Oliver Long" userId="ac9eac27-fd13-48a3-a529-c6ac2ed5a3a8" providerId="ADAL" clId="{53344B89-FC1B-9840-B824-6AC8D8CDFA51}" dt="2022-06-06T15:33:49.036" v="1164" actId="478"/>
          <ac:spMkLst>
            <pc:docMk/>
            <pc:sldMk cId="2713787518" sldId="319"/>
            <ac:spMk id="12" creationId="{5EE2FD6C-066F-35FC-03D7-E9938830E23E}"/>
          </ac:spMkLst>
        </pc:spChg>
        <pc:spChg chg="add mod">
          <ac:chgData name="Oliver Long" userId="ac9eac27-fd13-48a3-a529-c6ac2ed5a3a8" providerId="ADAL" clId="{53344B89-FC1B-9840-B824-6AC8D8CDFA51}" dt="2022-06-09T09:55:49.522" v="2651" actId="14100"/>
          <ac:spMkLst>
            <pc:docMk/>
            <pc:sldMk cId="2713787518" sldId="319"/>
            <ac:spMk id="12" creationId="{C9097A8E-C706-A980-C553-A13787B9CC06}"/>
          </ac:spMkLst>
        </pc:spChg>
        <pc:spChg chg="add mod">
          <ac:chgData name="Oliver Long" userId="ac9eac27-fd13-48a3-a529-c6ac2ed5a3a8" providerId="ADAL" clId="{53344B89-FC1B-9840-B824-6AC8D8CDFA51}" dt="2022-06-09T09:55:38.131" v="2647" actId="1037"/>
          <ac:spMkLst>
            <pc:docMk/>
            <pc:sldMk cId="2713787518" sldId="319"/>
            <ac:spMk id="13" creationId="{7AC102E6-9DB5-6D67-1818-C73A8D832565}"/>
          </ac:spMkLst>
        </pc:spChg>
        <pc:spChg chg="del mod">
          <ac:chgData name="Oliver Long" userId="ac9eac27-fd13-48a3-a529-c6ac2ed5a3a8" providerId="ADAL" clId="{53344B89-FC1B-9840-B824-6AC8D8CDFA51}" dt="2022-06-07T08:47:48.787" v="1543" actId="478"/>
          <ac:spMkLst>
            <pc:docMk/>
            <pc:sldMk cId="2713787518" sldId="319"/>
            <ac:spMk id="16" creationId="{A3BAFF2E-42CD-824C-9325-8B56B43E9825}"/>
          </ac:spMkLst>
        </pc:spChg>
        <pc:spChg chg="del mod">
          <ac:chgData name="Oliver Long" userId="ac9eac27-fd13-48a3-a529-c6ac2ed5a3a8" providerId="ADAL" clId="{53344B89-FC1B-9840-B824-6AC8D8CDFA51}" dt="2022-06-07T08:47:50.378" v="1544" actId="478"/>
          <ac:spMkLst>
            <pc:docMk/>
            <pc:sldMk cId="2713787518" sldId="319"/>
            <ac:spMk id="17" creationId="{DD7A4203-FAE5-5D41-B193-5B098F0ED7CE}"/>
          </ac:spMkLst>
        </pc:spChg>
        <pc:picChg chg="add mod">
          <ac:chgData name="Oliver Long" userId="ac9eac27-fd13-48a3-a529-c6ac2ed5a3a8" providerId="ADAL" clId="{53344B89-FC1B-9840-B824-6AC8D8CDFA51}" dt="2022-06-07T08:48:31.752" v="1556" actId="1076"/>
          <ac:picMkLst>
            <pc:docMk/>
            <pc:sldMk cId="2713787518" sldId="319"/>
            <ac:picMk id="5" creationId="{843020A2-2A5D-B62D-B335-52B9F076CE9C}"/>
          </ac:picMkLst>
        </pc:picChg>
        <pc:picChg chg="del mod">
          <ac:chgData name="Oliver Long" userId="ac9eac27-fd13-48a3-a529-c6ac2ed5a3a8" providerId="ADAL" clId="{53344B89-FC1B-9840-B824-6AC8D8CDFA51}" dt="2022-06-07T08:48:27.685" v="1554" actId="478"/>
          <ac:picMkLst>
            <pc:docMk/>
            <pc:sldMk cId="2713787518" sldId="319"/>
            <ac:picMk id="6" creationId="{4F79A12F-3FD3-AA43-BE89-A58D1AC20709}"/>
          </ac:picMkLst>
        </pc:picChg>
        <pc:picChg chg="add mod">
          <ac:chgData name="Oliver Long" userId="ac9eac27-fd13-48a3-a529-c6ac2ed5a3a8" providerId="ADAL" clId="{53344B89-FC1B-9840-B824-6AC8D8CDFA51}" dt="2022-06-09T09:55:44.112" v="2649" actId="1076"/>
          <ac:picMkLst>
            <pc:docMk/>
            <pc:sldMk cId="2713787518" sldId="319"/>
            <ac:picMk id="6" creationId="{542E5921-13B0-2778-5F32-99B8B93D3BD7}"/>
          </ac:picMkLst>
        </pc:picChg>
        <pc:picChg chg="add mod">
          <ac:chgData name="Oliver Long" userId="ac9eac27-fd13-48a3-a529-c6ac2ed5a3a8" providerId="ADAL" clId="{53344B89-FC1B-9840-B824-6AC8D8CDFA51}" dt="2022-06-09T09:58:29.613" v="2689" actId="1038"/>
          <ac:picMkLst>
            <pc:docMk/>
            <pc:sldMk cId="2713787518" sldId="319"/>
            <ac:picMk id="7" creationId="{AE6FBD57-7B96-B252-61BB-592B860FA29F}"/>
          </ac:picMkLst>
        </pc:picChg>
        <pc:picChg chg="add mod">
          <ac:chgData name="Oliver Long" userId="ac9eac27-fd13-48a3-a529-c6ac2ed5a3a8" providerId="ADAL" clId="{53344B89-FC1B-9840-B824-6AC8D8CDFA51}" dt="2022-06-09T09:58:31.149" v="2691" actId="1037"/>
          <ac:picMkLst>
            <pc:docMk/>
            <pc:sldMk cId="2713787518" sldId="319"/>
            <ac:picMk id="8" creationId="{82611B33-2FD5-C45F-CBC9-6881ACC541EA}"/>
          </ac:picMkLst>
        </pc:picChg>
        <pc:picChg chg="del mod">
          <ac:chgData name="Oliver Long" userId="ac9eac27-fd13-48a3-a529-c6ac2ed5a3a8" providerId="ADAL" clId="{53344B89-FC1B-9840-B824-6AC8D8CDFA51}" dt="2022-06-07T08:46:15.049" v="1535" actId="478"/>
          <ac:picMkLst>
            <pc:docMk/>
            <pc:sldMk cId="2713787518" sldId="319"/>
            <ac:picMk id="9" creationId="{5918659B-4BC5-6345-809B-BEAE6341F12C}"/>
          </ac:picMkLst>
        </pc:picChg>
        <pc:picChg chg="mod">
          <ac:chgData name="Oliver Long" userId="ac9eac27-fd13-48a3-a529-c6ac2ed5a3a8" providerId="ADAL" clId="{53344B89-FC1B-9840-B824-6AC8D8CDFA51}" dt="2022-06-07T08:48:13.606" v="1552" actId="1076"/>
          <ac:picMkLst>
            <pc:docMk/>
            <pc:sldMk cId="2713787518" sldId="319"/>
            <ac:picMk id="10" creationId="{BC54E8BA-516E-B341-8F9D-8605C8561F65}"/>
          </ac:picMkLst>
        </pc:picChg>
        <pc:picChg chg="del mod">
          <ac:chgData name="Oliver Long" userId="ac9eac27-fd13-48a3-a529-c6ac2ed5a3a8" providerId="ADAL" clId="{53344B89-FC1B-9840-B824-6AC8D8CDFA51}" dt="2022-06-09T09:54:28.527" v="2629" actId="478"/>
          <ac:picMkLst>
            <pc:docMk/>
            <pc:sldMk cId="2713787518" sldId="319"/>
            <ac:picMk id="18" creationId="{920911A8-498B-7349-9AD8-0C5EBE51A5D5}"/>
          </ac:picMkLst>
        </pc:picChg>
      </pc:sldChg>
      <pc:sldChg chg="modSp del">
        <pc:chgData name="Oliver Long" userId="ac9eac27-fd13-48a3-a529-c6ac2ed5a3a8" providerId="ADAL" clId="{53344B89-FC1B-9840-B824-6AC8D8CDFA51}" dt="2022-06-06T13:58:17.671" v="601" actId="2696"/>
        <pc:sldMkLst>
          <pc:docMk/>
          <pc:sldMk cId="140841962" sldId="320"/>
        </pc:sldMkLst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2" creationId="{896E5E7E-1E4A-8B4F-807D-851A6CCC9923}"/>
          </ac:spMkLst>
        </pc:spChg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4" creationId="{CD8BCAEC-6DD5-2E4D-9A0B-C3236217CC92}"/>
          </ac:spMkLst>
        </pc:spChg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5" creationId="{0B3EC669-72BB-8D4D-B44F-63016046FA5B}"/>
          </ac:spMkLst>
        </pc:spChg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9" creationId="{1B736C67-2A8B-F443-93FB-36B9F95D85A5}"/>
          </ac:spMkLst>
        </pc:spChg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10" creationId="{7A6BCDF9-D1B5-7E4C-8BCC-203B27590BC9}"/>
          </ac:spMkLst>
        </pc:spChg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11" creationId="{CD67A82B-DCF9-5844-B4C8-D1FE3DD1E47C}"/>
          </ac:spMkLst>
        </pc:spChg>
        <pc:picChg chg="mod">
          <ac:chgData name="Oliver Long" userId="ac9eac27-fd13-48a3-a529-c6ac2ed5a3a8" providerId="ADAL" clId="{53344B89-FC1B-9840-B824-6AC8D8CDFA51}" dt="2022-06-06T09:40:23.841" v="135" actId="2711"/>
          <ac:picMkLst>
            <pc:docMk/>
            <pc:sldMk cId="140841962" sldId="320"/>
            <ac:picMk id="6" creationId="{2F725800-4805-334E-BF8D-050C132DB31C}"/>
          </ac:picMkLst>
        </pc:picChg>
        <pc:picChg chg="mod">
          <ac:chgData name="Oliver Long" userId="ac9eac27-fd13-48a3-a529-c6ac2ed5a3a8" providerId="ADAL" clId="{53344B89-FC1B-9840-B824-6AC8D8CDFA51}" dt="2022-06-06T09:40:23.841" v="135" actId="2711"/>
          <ac:picMkLst>
            <pc:docMk/>
            <pc:sldMk cId="140841962" sldId="320"/>
            <ac:picMk id="7" creationId="{564FF2FB-F5DB-7846-B508-C12F99FE6E66}"/>
          </ac:picMkLst>
        </pc:picChg>
        <pc:picChg chg="mod">
          <ac:chgData name="Oliver Long" userId="ac9eac27-fd13-48a3-a529-c6ac2ed5a3a8" providerId="ADAL" clId="{53344B89-FC1B-9840-B824-6AC8D8CDFA51}" dt="2022-06-06T09:40:23.841" v="135" actId="2711"/>
          <ac:picMkLst>
            <pc:docMk/>
            <pc:sldMk cId="140841962" sldId="320"/>
            <ac:picMk id="8" creationId="{2D51F638-F520-6A42-95DE-06BF204E4454}"/>
          </ac:picMkLst>
        </pc:picChg>
        <pc:picChg chg="mod">
          <ac:chgData name="Oliver Long" userId="ac9eac27-fd13-48a3-a529-c6ac2ed5a3a8" providerId="ADAL" clId="{53344B89-FC1B-9840-B824-6AC8D8CDFA51}" dt="2022-06-06T09:40:23.841" v="135" actId="2711"/>
          <ac:picMkLst>
            <pc:docMk/>
            <pc:sldMk cId="140841962" sldId="320"/>
            <ac:picMk id="12" creationId="{B73DEEA2-DDB9-394A-B38E-1C23964EA6FC}"/>
          </ac:picMkLst>
        </pc:picChg>
        <pc:picChg chg="mod">
          <ac:chgData name="Oliver Long" userId="ac9eac27-fd13-48a3-a529-c6ac2ed5a3a8" providerId="ADAL" clId="{53344B89-FC1B-9840-B824-6AC8D8CDFA51}" dt="2022-06-06T09:40:23.841" v="135" actId="2711"/>
          <ac:picMkLst>
            <pc:docMk/>
            <pc:sldMk cId="140841962" sldId="320"/>
            <ac:picMk id="14" creationId="{7F49D15E-A7EB-E04C-B85A-CC9FE5AEB88B}"/>
          </ac:picMkLst>
        </pc:picChg>
      </pc:sldChg>
      <pc:sldChg chg="addSp delSp modSp mod addAnim delAnim modAnim">
        <pc:chgData name="Oliver Long" userId="ac9eac27-fd13-48a3-a529-c6ac2ed5a3a8" providerId="ADAL" clId="{53344B89-FC1B-9840-B824-6AC8D8CDFA51}" dt="2022-06-07T09:11:32.721" v="1898" actId="1076"/>
        <pc:sldMkLst>
          <pc:docMk/>
          <pc:sldMk cId="842382347" sldId="321"/>
        </pc:sldMkLst>
        <pc:spChg chg="mod">
          <ac:chgData name="Oliver Long" userId="ac9eac27-fd13-48a3-a529-c6ac2ed5a3a8" providerId="ADAL" clId="{53344B89-FC1B-9840-B824-6AC8D8CDFA51}" dt="2022-06-06T09:40:32.215" v="136" actId="2711"/>
          <ac:spMkLst>
            <pc:docMk/>
            <pc:sldMk cId="842382347" sldId="321"/>
            <ac:spMk id="2" creationId="{5F3B9FFE-165E-7A42-8FB8-E2B9C0C66AB6}"/>
          </ac:spMkLst>
        </pc:spChg>
        <pc:spChg chg="mod">
          <ac:chgData name="Oliver Long" userId="ac9eac27-fd13-48a3-a529-c6ac2ed5a3a8" providerId="ADAL" clId="{53344B89-FC1B-9840-B824-6AC8D8CDFA51}" dt="2022-06-06T09:40:32.215" v="136" actId="2711"/>
          <ac:spMkLst>
            <pc:docMk/>
            <pc:sldMk cId="842382347" sldId="321"/>
            <ac:spMk id="4" creationId="{BF0B973E-29DA-2A41-B5BF-F1C68A575184}"/>
          </ac:spMkLst>
        </pc:spChg>
        <pc:spChg chg="add mod">
          <ac:chgData name="Oliver Long" userId="ac9eac27-fd13-48a3-a529-c6ac2ed5a3a8" providerId="ADAL" clId="{53344B89-FC1B-9840-B824-6AC8D8CDFA51}" dt="2022-06-07T09:11:19.401" v="1895" actId="27636"/>
          <ac:spMkLst>
            <pc:docMk/>
            <pc:sldMk cId="842382347" sldId="321"/>
            <ac:spMk id="65" creationId="{ABF30122-B297-4B03-1D29-1E7B6A620AEE}"/>
          </ac:spMkLst>
        </pc:spChg>
        <pc:spChg chg="add del mod">
          <ac:chgData name="Oliver Long" userId="ac9eac27-fd13-48a3-a529-c6ac2ed5a3a8" providerId="ADAL" clId="{53344B89-FC1B-9840-B824-6AC8D8CDFA51}" dt="2022-06-07T09:10:48.370" v="1829" actId="478"/>
          <ac:spMkLst>
            <pc:docMk/>
            <pc:sldMk cId="842382347" sldId="321"/>
            <ac:spMk id="66" creationId="{D1EBE266-B88A-B744-B8BB-1D97D93A61A6}"/>
          </ac:spMkLst>
        </pc:spChg>
        <pc:spChg chg="del mod">
          <ac:chgData name="Oliver Long" userId="ac9eac27-fd13-48a3-a529-c6ac2ed5a3a8" providerId="ADAL" clId="{53344B89-FC1B-9840-B824-6AC8D8CDFA51}" dt="2022-06-06T13:55:04.742" v="481" actId="478"/>
          <ac:spMkLst>
            <pc:docMk/>
            <pc:sldMk cId="842382347" sldId="321"/>
            <ac:spMk id="69" creationId="{81FEF2D6-71EF-5243-81DA-3532E5049EF7}"/>
          </ac:spMkLst>
        </pc:spChg>
        <pc:spChg chg="add del mod">
          <ac:chgData name="Oliver Long" userId="ac9eac27-fd13-48a3-a529-c6ac2ed5a3a8" providerId="ADAL" clId="{53344B89-FC1B-9840-B824-6AC8D8CDFA51}" dt="2022-06-06T13:57:08.722" v="600" actId="478"/>
          <ac:spMkLst>
            <pc:docMk/>
            <pc:sldMk cId="842382347" sldId="321"/>
            <ac:spMk id="71" creationId="{4FFC8AF5-36F9-3042-8269-6AD6C1A3D976}"/>
          </ac:spMkLst>
        </pc:spChg>
        <pc:grpChg chg="del mod">
          <ac:chgData name="Oliver Long" userId="ac9eac27-fd13-48a3-a529-c6ac2ed5a3a8" providerId="ADAL" clId="{53344B89-FC1B-9840-B824-6AC8D8CDFA51}" dt="2022-06-06T13:54:54.737" v="478" actId="478"/>
          <ac:grpSpMkLst>
            <pc:docMk/>
            <pc:sldMk cId="842382347" sldId="321"/>
            <ac:grpSpMk id="3" creationId="{B0D32A0F-E3ED-5049-A93B-EF271B035B3F}"/>
          </ac:grpSpMkLst>
        </pc:grpChg>
        <pc:grpChg chg="mod">
          <ac:chgData name="Oliver Long" userId="ac9eac27-fd13-48a3-a529-c6ac2ed5a3a8" providerId="ADAL" clId="{53344B89-FC1B-9840-B824-6AC8D8CDFA51}" dt="2022-06-06T09:40:32.215" v="136" actId="2711"/>
          <ac:grpSpMkLst>
            <pc:docMk/>
            <pc:sldMk cId="842382347" sldId="321"/>
            <ac:grpSpMk id="5" creationId="{F37540AB-4CC9-FC44-AFCC-A76691F0C5D4}"/>
          </ac:grpSpMkLst>
        </pc:grpChg>
        <pc:picChg chg="del mod">
          <ac:chgData name="Oliver Long" userId="ac9eac27-fd13-48a3-a529-c6ac2ed5a3a8" providerId="ADAL" clId="{53344B89-FC1B-9840-B824-6AC8D8CDFA51}" dt="2022-06-07T09:10:46.035" v="1828" actId="478"/>
          <ac:picMkLst>
            <pc:docMk/>
            <pc:sldMk cId="842382347" sldId="321"/>
            <ac:picMk id="63" creationId="{33817590-FFFA-AC96-C34B-07B2CB0279EA}"/>
          </ac:picMkLst>
        </pc:picChg>
        <pc:picChg chg="del mod modCrop">
          <ac:chgData name="Oliver Long" userId="ac9eac27-fd13-48a3-a529-c6ac2ed5a3a8" providerId="ADAL" clId="{53344B89-FC1B-9840-B824-6AC8D8CDFA51}" dt="2022-06-07T09:10:50.513" v="1830" actId="478"/>
          <ac:picMkLst>
            <pc:docMk/>
            <pc:sldMk cId="842382347" sldId="321"/>
            <ac:picMk id="67" creationId="{DEB82606-BF26-A644-A6DC-3052685A1110}"/>
          </ac:picMkLst>
        </pc:picChg>
        <pc:picChg chg="add mod">
          <ac:chgData name="Oliver Long" userId="ac9eac27-fd13-48a3-a529-c6ac2ed5a3a8" providerId="ADAL" clId="{53344B89-FC1B-9840-B824-6AC8D8CDFA51}" dt="2022-06-07T09:11:32.721" v="1898" actId="1076"/>
          <ac:picMkLst>
            <pc:docMk/>
            <pc:sldMk cId="842382347" sldId="321"/>
            <ac:picMk id="68" creationId="{CD4D2EC9-6CFC-AB66-740E-4EA3317BDCE1}"/>
          </ac:picMkLst>
        </pc:picChg>
        <pc:picChg chg="add mod">
          <ac:chgData name="Oliver Long" userId="ac9eac27-fd13-48a3-a529-c6ac2ed5a3a8" providerId="ADAL" clId="{53344B89-FC1B-9840-B824-6AC8D8CDFA51}" dt="2022-06-07T09:11:28.421" v="1897" actId="1076"/>
          <ac:picMkLst>
            <pc:docMk/>
            <pc:sldMk cId="842382347" sldId="321"/>
            <ac:picMk id="70" creationId="{8514E866-74E3-3D41-B4C8-B353CA4EEEB3}"/>
          </ac:picMkLst>
        </pc:picChg>
      </pc:sldChg>
      <pc:sldChg chg="modSp add del mod ord">
        <pc:chgData name="Oliver Long" userId="ac9eac27-fd13-48a3-a529-c6ac2ed5a3a8" providerId="ADAL" clId="{53344B89-FC1B-9840-B824-6AC8D8CDFA51}" dt="2022-06-06T15:45:45.709" v="1181" actId="20578"/>
        <pc:sldMkLst>
          <pc:docMk/>
          <pc:sldMk cId="1500829550" sldId="322"/>
        </pc:sldMkLst>
        <pc:spChg chg="mod">
          <ac:chgData name="Oliver Long" userId="ac9eac27-fd13-48a3-a529-c6ac2ed5a3a8" providerId="ADAL" clId="{53344B89-FC1B-9840-B824-6AC8D8CDFA51}" dt="2022-06-06T09:40:56.117" v="138" actId="2711"/>
          <ac:spMkLst>
            <pc:docMk/>
            <pc:sldMk cId="1500829550" sldId="322"/>
            <ac:spMk id="2" creationId="{509808AB-4BF4-294F-84D7-DD65B4A1FFD9}"/>
          </ac:spMkLst>
        </pc:spChg>
        <pc:spChg chg="mod">
          <ac:chgData name="Oliver Long" userId="ac9eac27-fd13-48a3-a529-c6ac2ed5a3a8" providerId="ADAL" clId="{53344B89-FC1B-9840-B824-6AC8D8CDFA51}" dt="2022-06-06T09:40:56.117" v="138" actId="2711"/>
          <ac:spMkLst>
            <pc:docMk/>
            <pc:sldMk cId="1500829550" sldId="322"/>
            <ac:spMk id="4" creationId="{7DD421FE-C23D-0448-8B73-DAA7A469AA4F}"/>
          </ac:spMkLst>
        </pc:spChg>
      </pc:sldChg>
      <pc:sldChg chg="modSp mod">
        <pc:chgData name="Oliver Long" userId="ac9eac27-fd13-48a3-a529-c6ac2ed5a3a8" providerId="ADAL" clId="{53344B89-FC1B-9840-B824-6AC8D8CDFA51}" dt="2022-06-06T09:41:01.001" v="139" actId="2711"/>
        <pc:sldMkLst>
          <pc:docMk/>
          <pc:sldMk cId="850923431" sldId="323"/>
        </pc:sldMkLst>
        <pc:spChg chg="mod">
          <ac:chgData name="Oliver Long" userId="ac9eac27-fd13-48a3-a529-c6ac2ed5a3a8" providerId="ADAL" clId="{53344B89-FC1B-9840-B824-6AC8D8CDFA51}" dt="2022-06-06T09:41:01.001" v="139" actId="2711"/>
          <ac:spMkLst>
            <pc:docMk/>
            <pc:sldMk cId="850923431" sldId="323"/>
            <ac:spMk id="2" creationId="{0AB6CE29-DC59-5546-8978-3A9DD7D2642F}"/>
          </ac:spMkLst>
        </pc:spChg>
        <pc:spChg chg="mod">
          <ac:chgData name="Oliver Long" userId="ac9eac27-fd13-48a3-a529-c6ac2ed5a3a8" providerId="ADAL" clId="{53344B89-FC1B-9840-B824-6AC8D8CDFA51}" dt="2022-06-06T09:41:01.001" v="139" actId="2711"/>
          <ac:spMkLst>
            <pc:docMk/>
            <pc:sldMk cId="850923431" sldId="323"/>
            <ac:spMk id="3" creationId="{FAD475DA-1F84-0148-B105-13F4CA8B2A80}"/>
          </ac:spMkLst>
        </pc:spChg>
        <pc:spChg chg="mod">
          <ac:chgData name="Oliver Long" userId="ac9eac27-fd13-48a3-a529-c6ac2ed5a3a8" providerId="ADAL" clId="{53344B89-FC1B-9840-B824-6AC8D8CDFA51}" dt="2022-06-06T09:41:01.001" v="139" actId="2711"/>
          <ac:spMkLst>
            <pc:docMk/>
            <pc:sldMk cId="850923431" sldId="323"/>
            <ac:spMk id="4" creationId="{5E988DCD-6329-6345-A73F-FC0F28410326}"/>
          </ac:spMkLst>
        </pc:spChg>
      </pc:sldChg>
      <pc:sldChg chg="addSp delSp modSp mod">
        <pc:chgData name="Oliver Long" userId="ac9eac27-fd13-48a3-a529-c6ac2ed5a3a8" providerId="ADAL" clId="{53344B89-FC1B-9840-B824-6AC8D8CDFA51}" dt="2022-06-07T11:21:00.971" v="2013" actId="12788"/>
        <pc:sldMkLst>
          <pc:docMk/>
          <pc:sldMk cId="2003390172" sldId="324"/>
        </pc:sldMkLst>
        <pc:spChg chg="add del mod">
          <ac:chgData name="Oliver Long" userId="ac9eac27-fd13-48a3-a529-c6ac2ed5a3a8" providerId="ADAL" clId="{53344B89-FC1B-9840-B824-6AC8D8CDFA51}" dt="2022-06-06T09:41:10.126" v="141" actId="478"/>
          <ac:spMkLst>
            <pc:docMk/>
            <pc:sldMk cId="2003390172" sldId="324"/>
            <ac:spMk id="3" creationId="{872C993B-78F2-DD99-564D-F0867C101CA4}"/>
          </ac:spMkLst>
        </pc:spChg>
        <pc:picChg chg="add mod">
          <ac:chgData name="Oliver Long" userId="ac9eac27-fd13-48a3-a529-c6ac2ed5a3a8" providerId="ADAL" clId="{53344B89-FC1B-9840-B824-6AC8D8CDFA51}" dt="2022-06-07T11:21:00.971" v="2013" actId="12788"/>
          <ac:picMkLst>
            <pc:docMk/>
            <pc:sldMk cId="2003390172" sldId="324"/>
            <ac:picMk id="3" creationId="{4ED1F16F-70D5-CFBB-882C-B047D3CCAE4C}"/>
          </ac:picMkLst>
        </pc:picChg>
        <pc:picChg chg="del">
          <ac:chgData name="Oliver Long" userId="ac9eac27-fd13-48a3-a529-c6ac2ed5a3a8" providerId="ADAL" clId="{53344B89-FC1B-9840-B824-6AC8D8CDFA51}" dt="2022-06-07T11:20:48.927" v="2009" actId="478"/>
          <ac:picMkLst>
            <pc:docMk/>
            <pc:sldMk cId="2003390172" sldId="324"/>
            <ac:picMk id="5" creationId="{F0CD1B62-C6E2-1B4C-840B-D54633EE254A}"/>
          </ac:picMkLst>
        </pc:picChg>
      </pc:sldChg>
      <pc:sldChg chg="addSp delSp modSp mod ord">
        <pc:chgData name="Oliver Long" userId="ac9eac27-fd13-48a3-a529-c6ac2ed5a3a8" providerId="ADAL" clId="{53344B89-FC1B-9840-B824-6AC8D8CDFA51}" dt="2022-06-08T10:00:21.211" v="2224" actId="20578"/>
        <pc:sldMkLst>
          <pc:docMk/>
          <pc:sldMk cId="2460637620" sldId="325"/>
        </pc:sldMkLst>
        <pc:spChg chg="mod">
          <ac:chgData name="Oliver Long" userId="ac9eac27-fd13-48a3-a529-c6ac2ed5a3a8" providerId="ADAL" clId="{53344B89-FC1B-9840-B824-6AC8D8CDFA51}" dt="2022-06-06T09:40:51.820" v="137" actId="2711"/>
          <ac:spMkLst>
            <pc:docMk/>
            <pc:sldMk cId="2460637620" sldId="325"/>
            <ac:spMk id="2" creationId="{09ACED68-393A-9A4F-BAFA-54A39769FF8E}"/>
          </ac:spMkLst>
        </pc:spChg>
        <pc:picChg chg="del mod">
          <ac:chgData name="Oliver Long" userId="ac9eac27-fd13-48a3-a529-c6ac2ed5a3a8" providerId="ADAL" clId="{53344B89-FC1B-9840-B824-6AC8D8CDFA51}" dt="2022-06-06T13:49:46.171" v="473" actId="478"/>
          <ac:picMkLst>
            <pc:docMk/>
            <pc:sldMk cId="2460637620" sldId="325"/>
            <ac:picMk id="5" creationId="{211100B4-F648-D443-8C77-78AC38FC5B11}"/>
          </ac:picMkLst>
        </pc:picChg>
        <pc:picChg chg="add del mod">
          <ac:chgData name="Oliver Long" userId="ac9eac27-fd13-48a3-a529-c6ac2ed5a3a8" providerId="ADAL" clId="{53344B89-FC1B-9840-B824-6AC8D8CDFA51}" dt="2022-06-06T11:10:11.125" v="320" actId="478"/>
          <ac:picMkLst>
            <pc:docMk/>
            <pc:sldMk cId="2460637620" sldId="325"/>
            <ac:picMk id="9" creationId="{86DE1532-C8F4-69DE-6787-6673E3138FFD}"/>
          </ac:picMkLst>
        </pc:picChg>
        <pc:picChg chg="add del mod">
          <ac:chgData name="Oliver Long" userId="ac9eac27-fd13-48a3-a529-c6ac2ed5a3a8" providerId="ADAL" clId="{53344B89-FC1B-9840-B824-6AC8D8CDFA51}" dt="2022-06-06T11:10:44.797" v="324" actId="478"/>
          <ac:picMkLst>
            <pc:docMk/>
            <pc:sldMk cId="2460637620" sldId="325"/>
            <ac:picMk id="11" creationId="{77FF0AA2-3411-2021-1B9E-C271820D7B8E}"/>
          </ac:picMkLst>
        </pc:picChg>
        <pc:picChg chg="add del mod">
          <ac:chgData name="Oliver Long" userId="ac9eac27-fd13-48a3-a529-c6ac2ed5a3a8" providerId="ADAL" clId="{53344B89-FC1B-9840-B824-6AC8D8CDFA51}" dt="2022-06-06T12:46:09.513" v="326" actId="478"/>
          <ac:picMkLst>
            <pc:docMk/>
            <pc:sldMk cId="2460637620" sldId="325"/>
            <ac:picMk id="13" creationId="{F032A1D2-6F0F-7F43-3D01-41F37B7FFA26}"/>
          </ac:picMkLst>
        </pc:picChg>
        <pc:picChg chg="add del mod">
          <ac:chgData name="Oliver Long" userId="ac9eac27-fd13-48a3-a529-c6ac2ed5a3a8" providerId="ADAL" clId="{53344B89-FC1B-9840-B824-6AC8D8CDFA51}" dt="2022-06-06T12:51:26.191" v="329" actId="478"/>
          <ac:picMkLst>
            <pc:docMk/>
            <pc:sldMk cId="2460637620" sldId="325"/>
            <ac:picMk id="15" creationId="{96F3F7EA-8864-7D54-5172-4255D55B3833}"/>
          </ac:picMkLst>
        </pc:picChg>
        <pc:picChg chg="add mod">
          <ac:chgData name="Oliver Long" userId="ac9eac27-fd13-48a3-a529-c6ac2ed5a3a8" providerId="ADAL" clId="{53344B89-FC1B-9840-B824-6AC8D8CDFA51}" dt="2022-06-06T13:49:52.417" v="475" actId="1076"/>
          <ac:picMkLst>
            <pc:docMk/>
            <pc:sldMk cId="2460637620" sldId="325"/>
            <ac:picMk id="17" creationId="{21FE97C8-36C3-DDDC-8032-9A82152835FE}"/>
          </ac:picMkLst>
        </pc:picChg>
      </pc:sldChg>
      <pc:sldChg chg="addSp delSp modSp mod addAnim delAnim modAnim">
        <pc:chgData name="Oliver Long" userId="ac9eac27-fd13-48a3-a529-c6ac2ed5a3a8" providerId="ADAL" clId="{53344B89-FC1B-9840-B824-6AC8D8CDFA51}" dt="2022-06-09T09:06:40.288" v="2614" actId="1076"/>
        <pc:sldMkLst>
          <pc:docMk/>
          <pc:sldMk cId="3685233058" sldId="326"/>
        </pc:sldMkLst>
        <pc:spChg chg="mod">
          <ac:chgData name="Oliver Long" userId="ac9eac27-fd13-48a3-a529-c6ac2ed5a3a8" providerId="ADAL" clId="{53344B89-FC1B-9840-B824-6AC8D8CDFA51}" dt="2022-06-07T09:42:12.345" v="1941" actId="6549"/>
          <ac:spMkLst>
            <pc:docMk/>
            <pc:sldMk cId="3685233058" sldId="326"/>
            <ac:spMk id="2" creationId="{4ED6405D-9BC4-9346-B206-508F82213009}"/>
          </ac:spMkLst>
        </pc:spChg>
        <pc:spChg chg="mod">
          <ac:chgData name="Oliver Long" userId="ac9eac27-fd13-48a3-a529-c6ac2ed5a3a8" providerId="ADAL" clId="{53344B89-FC1B-9840-B824-6AC8D8CDFA51}" dt="2022-06-06T09:45:35.714" v="147" actId="2711"/>
          <ac:spMkLst>
            <pc:docMk/>
            <pc:sldMk cId="3685233058" sldId="326"/>
            <ac:spMk id="4" creationId="{0314015C-9A9E-5647-BA1B-11B1572FCE4C}"/>
          </ac:spMkLst>
        </pc:spChg>
        <pc:spChg chg="del mod">
          <ac:chgData name="Oliver Long" userId="ac9eac27-fd13-48a3-a529-c6ac2ed5a3a8" providerId="ADAL" clId="{53344B89-FC1B-9840-B824-6AC8D8CDFA51}" dt="2022-06-07T09:37:45.142" v="1909" actId="478"/>
          <ac:spMkLst>
            <pc:docMk/>
            <pc:sldMk cId="3685233058" sldId="326"/>
            <ac:spMk id="19" creationId="{A872464A-2097-0F44-9185-0F55AD706C08}"/>
          </ac:spMkLst>
        </pc:spChg>
        <pc:spChg chg="del mod">
          <ac:chgData name="Oliver Long" userId="ac9eac27-fd13-48a3-a529-c6ac2ed5a3a8" providerId="ADAL" clId="{53344B89-FC1B-9840-B824-6AC8D8CDFA51}" dt="2022-06-07T09:37:17.202" v="1906" actId="478"/>
          <ac:spMkLst>
            <pc:docMk/>
            <pc:sldMk cId="3685233058" sldId="326"/>
            <ac:spMk id="20" creationId="{5B36EF65-2193-9D46-AFD2-77DAA8351338}"/>
          </ac:spMkLst>
        </pc:spChg>
        <pc:spChg chg="del mod">
          <ac:chgData name="Oliver Long" userId="ac9eac27-fd13-48a3-a529-c6ac2ed5a3a8" providerId="ADAL" clId="{53344B89-FC1B-9840-B824-6AC8D8CDFA51}" dt="2022-06-07T09:38:00.283" v="1911" actId="478"/>
          <ac:spMkLst>
            <pc:docMk/>
            <pc:sldMk cId="3685233058" sldId="326"/>
            <ac:spMk id="23" creationId="{F4FA3D9C-37DC-494E-867F-8CD39E72E1DD}"/>
          </ac:spMkLst>
        </pc:spChg>
        <pc:spChg chg="mod">
          <ac:chgData name="Oliver Long" userId="ac9eac27-fd13-48a3-a529-c6ac2ed5a3a8" providerId="ADAL" clId="{53344B89-FC1B-9840-B824-6AC8D8CDFA51}" dt="2022-06-09T09:05:59.309" v="2610" actId="1076"/>
          <ac:spMkLst>
            <pc:docMk/>
            <pc:sldMk cId="3685233058" sldId="326"/>
            <ac:spMk id="24" creationId="{97982700-A0C2-D14B-834D-5744DBA5F6B7}"/>
          </ac:spMkLst>
        </pc:spChg>
        <pc:picChg chg="add del">
          <ac:chgData name="Oliver Long" userId="ac9eac27-fd13-48a3-a529-c6ac2ed5a3a8" providerId="ADAL" clId="{53344B89-FC1B-9840-B824-6AC8D8CDFA51}" dt="2022-06-07T09:36:12.340" v="1902" actId="478"/>
          <ac:picMkLst>
            <pc:docMk/>
            <pc:sldMk cId="3685233058" sldId="326"/>
            <ac:picMk id="3" creationId="{3C5D4CEF-5B40-DEF2-A941-033535243F48}"/>
          </ac:picMkLst>
        </pc:picChg>
        <pc:picChg chg="del mod">
          <ac:chgData name="Oliver Long" userId="ac9eac27-fd13-48a3-a529-c6ac2ed5a3a8" providerId="ADAL" clId="{53344B89-FC1B-9840-B824-6AC8D8CDFA51}" dt="2022-06-07T09:42:08.443" v="1933" actId="478"/>
          <ac:picMkLst>
            <pc:docMk/>
            <pc:sldMk cId="3685233058" sldId="326"/>
            <ac:picMk id="5" creationId="{03DD9915-FF07-DD49-BA1D-58F71E1AF416}"/>
          </ac:picMkLst>
        </pc:picChg>
        <pc:picChg chg="add del mod">
          <ac:chgData name="Oliver Long" userId="ac9eac27-fd13-48a3-a529-c6ac2ed5a3a8" providerId="ADAL" clId="{53344B89-FC1B-9840-B824-6AC8D8CDFA51}" dt="2022-06-07T09:53:06.940" v="1972" actId="478"/>
          <ac:picMkLst>
            <pc:docMk/>
            <pc:sldMk cId="3685233058" sldId="326"/>
            <ac:picMk id="6" creationId="{8BA2A5BB-5DAC-3979-A124-FE7FEEACF099}"/>
          </ac:picMkLst>
        </pc:picChg>
        <pc:picChg chg="add mod">
          <ac:chgData name="Oliver Long" userId="ac9eac27-fd13-48a3-a529-c6ac2ed5a3a8" providerId="ADAL" clId="{53344B89-FC1B-9840-B824-6AC8D8CDFA51}" dt="2022-06-07T09:42:06.466" v="1932" actId="167"/>
          <ac:picMkLst>
            <pc:docMk/>
            <pc:sldMk cId="3685233058" sldId="326"/>
            <ac:picMk id="7" creationId="{DD4D47A5-EDF7-7CE1-2D15-B713ADCA6727}"/>
          </ac:picMkLst>
        </pc:picChg>
        <pc:picChg chg="add del mod">
          <ac:chgData name="Oliver Long" userId="ac9eac27-fd13-48a3-a529-c6ac2ed5a3a8" providerId="ADAL" clId="{53344B89-FC1B-9840-B824-6AC8D8CDFA51}" dt="2022-06-07T09:54:16.049" v="1975" actId="478"/>
          <ac:picMkLst>
            <pc:docMk/>
            <pc:sldMk cId="3685233058" sldId="326"/>
            <ac:picMk id="8" creationId="{11935BE9-AD35-102A-A055-4377A8E76E5C}"/>
          </ac:picMkLst>
        </pc:picChg>
        <pc:picChg chg="add del mod">
          <ac:chgData name="Oliver Long" userId="ac9eac27-fd13-48a3-a529-c6ac2ed5a3a8" providerId="ADAL" clId="{53344B89-FC1B-9840-B824-6AC8D8CDFA51}" dt="2022-06-09T09:03:48.998" v="2595" actId="478"/>
          <ac:picMkLst>
            <pc:docMk/>
            <pc:sldMk cId="3685233058" sldId="326"/>
            <ac:picMk id="9" creationId="{685D530D-3DDD-24E7-CD4B-25643163BC27}"/>
          </ac:picMkLst>
        </pc:picChg>
        <pc:picChg chg="add del mod">
          <ac:chgData name="Oliver Long" userId="ac9eac27-fd13-48a3-a529-c6ac2ed5a3a8" providerId="ADAL" clId="{53344B89-FC1B-9840-B824-6AC8D8CDFA51}" dt="2022-06-09T09:05:16.210" v="2598" actId="478"/>
          <ac:picMkLst>
            <pc:docMk/>
            <pc:sldMk cId="3685233058" sldId="326"/>
            <ac:picMk id="12" creationId="{487C5ADD-F3BE-DD4C-B9AE-6417AA12CB24}"/>
          </ac:picMkLst>
        </pc:picChg>
        <pc:picChg chg="add del mod">
          <ac:chgData name="Oliver Long" userId="ac9eac27-fd13-48a3-a529-c6ac2ed5a3a8" providerId="ADAL" clId="{53344B89-FC1B-9840-B824-6AC8D8CDFA51}" dt="2022-06-09T09:06:33.963" v="2613" actId="478"/>
          <ac:picMkLst>
            <pc:docMk/>
            <pc:sldMk cId="3685233058" sldId="326"/>
            <ac:picMk id="13" creationId="{1E44E563-4303-C438-8C00-8ABE8D555F00}"/>
          </ac:picMkLst>
        </pc:picChg>
        <pc:picChg chg="add mod">
          <ac:chgData name="Oliver Long" userId="ac9eac27-fd13-48a3-a529-c6ac2ed5a3a8" providerId="ADAL" clId="{53344B89-FC1B-9840-B824-6AC8D8CDFA51}" dt="2022-06-09T09:06:40.288" v="2614" actId="1076"/>
          <ac:picMkLst>
            <pc:docMk/>
            <pc:sldMk cId="3685233058" sldId="326"/>
            <ac:picMk id="14" creationId="{D4D8BB1E-8D3F-36ED-2E91-429F563F0F90}"/>
          </ac:picMkLst>
        </pc:picChg>
        <pc:picChg chg="del">
          <ac:chgData name="Oliver Long" userId="ac9eac27-fd13-48a3-a529-c6ac2ed5a3a8" providerId="ADAL" clId="{53344B89-FC1B-9840-B824-6AC8D8CDFA51}" dt="2022-06-07T09:37:15.419" v="1905" actId="478"/>
          <ac:picMkLst>
            <pc:docMk/>
            <pc:sldMk cId="3685233058" sldId="326"/>
            <ac:picMk id="16" creationId="{034651C4-7AA5-A54E-9886-87A35F734D15}"/>
          </ac:picMkLst>
        </pc:picChg>
        <pc:picChg chg="del">
          <ac:chgData name="Oliver Long" userId="ac9eac27-fd13-48a3-a529-c6ac2ed5a3a8" providerId="ADAL" clId="{53344B89-FC1B-9840-B824-6AC8D8CDFA51}" dt="2022-06-07T09:36:06.704" v="1900" actId="478"/>
          <ac:picMkLst>
            <pc:docMk/>
            <pc:sldMk cId="3685233058" sldId="326"/>
            <ac:picMk id="17" creationId="{26482DE3-CDC8-B94A-892A-11C47323150E}"/>
          </ac:picMkLst>
        </pc:picChg>
        <pc:picChg chg="add del">
          <ac:chgData name="Oliver Long" userId="ac9eac27-fd13-48a3-a529-c6ac2ed5a3a8" providerId="ADAL" clId="{53344B89-FC1B-9840-B824-6AC8D8CDFA51}" dt="2022-06-07T09:38:31.870" v="1922" actId="478"/>
          <ac:picMkLst>
            <pc:docMk/>
            <pc:sldMk cId="3685233058" sldId="326"/>
            <ac:picMk id="21" creationId="{5012B61E-66F9-704D-B61F-6483D7485C53}"/>
          </ac:picMkLst>
        </pc:picChg>
        <pc:picChg chg="mod">
          <ac:chgData name="Oliver Long" userId="ac9eac27-fd13-48a3-a529-c6ac2ed5a3a8" providerId="ADAL" clId="{53344B89-FC1B-9840-B824-6AC8D8CDFA51}" dt="2022-06-09T09:05:46.219" v="2608" actId="1076"/>
          <ac:picMkLst>
            <pc:docMk/>
            <pc:sldMk cId="3685233058" sldId="326"/>
            <ac:picMk id="22" creationId="{7DF253D8-2EDA-7748-95C2-95840F2DF822}"/>
          </ac:picMkLst>
        </pc:picChg>
        <pc:picChg chg="mod">
          <ac:chgData name="Oliver Long" userId="ac9eac27-fd13-48a3-a529-c6ac2ed5a3a8" providerId="ADAL" clId="{53344B89-FC1B-9840-B824-6AC8D8CDFA51}" dt="2022-06-09T09:05:59.309" v="2610" actId="1076"/>
          <ac:picMkLst>
            <pc:docMk/>
            <pc:sldMk cId="3685233058" sldId="326"/>
            <ac:picMk id="25" creationId="{ABE5B7C8-05A7-7B4A-A83B-0C04762C663A}"/>
          </ac:picMkLst>
        </pc:picChg>
      </pc:sldChg>
      <pc:sldChg chg="modSp del mod">
        <pc:chgData name="Oliver Long" userId="ac9eac27-fd13-48a3-a529-c6ac2ed5a3a8" providerId="ADAL" clId="{53344B89-FC1B-9840-B824-6AC8D8CDFA51}" dt="2022-06-06T10:15:33.343" v="234" actId="2696"/>
        <pc:sldMkLst>
          <pc:docMk/>
          <pc:sldMk cId="3075990901" sldId="342"/>
        </pc:sldMkLst>
        <pc:spChg chg="mod">
          <ac:chgData name="Oliver Long" userId="ac9eac27-fd13-48a3-a529-c6ac2ed5a3a8" providerId="ADAL" clId="{53344B89-FC1B-9840-B824-6AC8D8CDFA51}" dt="2022-06-06T09:16:16.174" v="72" actId="2711"/>
          <ac:spMkLst>
            <pc:docMk/>
            <pc:sldMk cId="3075990901" sldId="342"/>
            <ac:spMk id="2" creationId="{FCA3F076-8278-9C4C-A4E8-2C8FE0C75A55}"/>
          </ac:spMkLst>
        </pc:spChg>
        <pc:spChg chg="mod">
          <ac:chgData name="Oliver Long" userId="ac9eac27-fd13-48a3-a529-c6ac2ed5a3a8" providerId="ADAL" clId="{53344B89-FC1B-9840-B824-6AC8D8CDFA51}" dt="2022-06-06T09:42:18.154" v="143" actId="2711"/>
          <ac:spMkLst>
            <pc:docMk/>
            <pc:sldMk cId="3075990901" sldId="342"/>
            <ac:spMk id="3" creationId="{1FC88455-5EBA-1947-A594-C5882370BB23}"/>
          </ac:spMkLst>
        </pc:spChg>
      </pc:sldChg>
      <pc:sldChg chg="modSp add del mod modAnim">
        <pc:chgData name="Oliver Long" userId="ac9eac27-fd13-48a3-a529-c6ac2ed5a3a8" providerId="ADAL" clId="{53344B89-FC1B-9840-B824-6AC8D8CDFA51}" dt="2022-06-09T10:14:41.867" v="2703" actId="20577"/>
        <pc:sldMkLst>
          <pc:docMk/>
          <pc:sldMk cId="338089014" sldId="343"/>
        </pc:sldMkLst>
        <pc:spChg chg="mod">
          <ac:chgData name="Oliver Long" userId="ac9eac27-fd13-48a3-a529-c6ac2ed5a3a8" providerId="ADAL" clId="{53344B89-FC1B-9840-B824-6AC8D8CDFA51}" dt="2022-06-08T10:18:31.451" v="2238" actId="20577"/>
          <ac:spMkLst>
            <pc:docMk/>
            <pc:sldMk cId="338089014" sldId="343"/>
            <ac:spMk id="2" creationId="{925D8739-B25A-FB46-894C-A59FB089ABF8}"/>
          </ac:spMkLst>
        </pc:spChg>
        <pc:spChg chg="mod">
          <ac:chgData name="Oliver Long" userId="ac9eac27-fd13-48a3-a529-c6ac2ed5a3a8" providerId="ADAL" clId="{53344B89-FC1B-9840-B824-6AC8D8CDFA51}" dt="2022-06-09T10:14:41.867" v="2703" actId="20577"/>
          <ac:spMkLst>
            <pc:docMk/>
            <pc:sldMk cId="338089014" sldId="343"/>
            <ac:spMk id="3" creationId="{5210AB88-7FFE-E843-98CE-62434D6FF4DE}"/>
          </ac:spMkLst>
        </pc:spChg>
      </pc:sldChg>
      <pc:sldChg chg="addSp delSp modSp mod">
        <pc:chgData name="Oliver Long" userId="ac9eac27-fd13-48a3-a529-c6ac2ed5a3a8" providerId="ADAL" clId="{53344B89-FC1B-9840-B824-6AC8D8CDFA51}" dt="2022-06-07T09:45:35.551" v="1951" actId="20577"/>
        <pc:sldMkLst>
          <pc:docMk/>
          <pc:sldMk cId="3882987717" sldId="345"/>
        </pc:sldMkLst>
        <pc:spChg chg="mod">
          <ac:chgData name="Oliver Long" userId="ac9eac27-fd13-48a3-a529-c6ac2ed5a3a8" providerId="ADAL" clId="{53344B89-FC1B-9840-B824-6AC8D8CDFA51}" dt="2022-06-07T09:45:35.551" v="1951" actId="20577"/>
          <ac:spMkLst>
            <pc:docMk/>
            <pc:sldMk cId="3882987717" sldId="345"/>
            <ac:spMk id="2" creationId="{9877E9EC-A5C5-A94A-A757-F0B08EF578F6}"/>
          </ac:spMkLst>
        </pc:spChg>
        <pc:picChg chg="add mod">
          <ac:chgData name="Oliver Long" userId="ac9eac27-fd13-48a3-a529-c6ac2ed5a3a8" providerId="ADAL" clId="{53344B89-FC1B-9840-B824-6AC8D8CDFA51}" dt="2022-06-07T09:45:32.148" v="1950" actId="1076"/>
          <ac:picMkLst>
            <pc:docMk/>
            <pc:sldMk cId="3882987717" sldId="345"/>
            <ac:picMk id="3" creationId="{664198EB-3B80-CB95-7874-1C2D5B9EDAF1}"/>
          </ac:picMkLst>
        </pc:picChg>
        <pc:picChg chg="add del mod">
          <ac:chgData name="Oliver Long" userId="ac9eac27-fd13-48a3-a529-c6ac2ed5a3a8" providerId="ADAL" clId="{53344B89-FC1B-9840-B824-6AC8D8CDFA51}" dt="2022-06-06T10:55:12.377" v="284" actId="478"/>
          <ac:picMkLst>
            <pc:docMk/>
            <pc:sldMk cId="3882987717" sldId="345"/>
            <ac:picMk id="5" creationId="{7B83F846-FC1E-2641-AFF7-00B4ECC26553}"/>
          </ac:picMkLst>
        </pc:picChg>
        <pc:picChg chg="add del mod">
          <ac:chgData name="Oliver Long" userId="ac9eac27-fd13-48a3-a529-c6ac2ed5a3a8" providerId="ADAL" clId="{53344B89-FC1B-9840-B824-6AC8D8CDFA51}" dt="2022-06-06T10:55:21.812" v="286" actId="478"/>
          <ac:picMkLst>
            <pc:docMk/>
            <pc:sldMk cId="3882987717" sldId="345"/>
            <ac:picMk id="7" creationId="{4930159F-38AD-8F63-E80F-E9AA8B33FC90}"/>
          </ac:picMkLst>
        </pc:picChg>
      </pc:sldChg>
      <pc:sldChg chg="del">
        <pc:chgData name="Oliver Long" userId="ac9eac27-fd13-48a3-a529-c6ac2ed5a3a8" providerId="ADAL" clId="{53344B89-FC1B-9840-B824-6AC8D8CDFA51}" dt="2022-06-07T09:13:30.039" v="1899" actId="2696"/>
        <pc:sldMkLst>
          <pc:docMk/>
          <pc:sldMk cId="1797303950" sldId="346"/>
        </pc:sldMkLst>
      </pc:sldChg>
      <pc:sldChg chg="addSp delSp modSp add mod delAnim">
        <pc:chgData name="Oliver Long" userId="ac9eac27-fd13-48a3-a529-c6ac2ed5a3a8" providerId="ADAL" clId="{53344B89-FC1B-9840-B824-6AC8D8CDFA51}" dt="2022-06-06T10:08:21.139" v="218" actId="478"/>
        <pc:sldMkLst>
          <pc:docMk/>
          <pc:sldMk cId="1058110014" sldId="347"/>
        </pc:sldMkLst>
        <pc:spChg chg="del">
          <ac:chgData name="Oliver Long" userId="ac9eac27-fd13-48a3-a529-c6ac2ed5a3a8" providerId="ADAL" clId="{53344B89-FC1B-9840-B824-6AC8D8CDFA51}" dt="2022-06-06T10:07:16.920" v="206" actId="478"/>
          <ac:spMkLst>
            <pc:docMk/>
            <pc:sldMk cId="1058110014" sldId="347"/>
            <ac:spMk id="4" creationId="{4A2E2DCC-5F81-AC49-8563-8020B498BBF3}"/>
          </ac:spMkLst>
        </pc:spChg>
        <pc:spChg chg="add del mod">
          <ac:chgData name="Oliver Long" userId="ac9eac27-fd13-48a3-a529-c6ac2ed5a3a8" providerId="ADAL" clId="{53344B89-FC1B-9840-B824-6AC8D8CDFA51}" dt="2022-06-06T10:08:21.139" v="218" actId="478"/>
          <ac:spMkLst>
            <pc:docMk/>
            <pc:sldMk cId="1058110014" sldId="347"/>
            <ac:spMk id="5" creationId="{363BB9F9-0A46-A64E-E5CE-9E99CC652CB4}"/>
          </ac:spMkLst>
        </pc:spChg>
        <pc:spChg chg="del mod">
          <ac:chgData name="Oliver Long" userId="ac9eac27-fd13-48a3-a529-c6ac2ed5a3a8" providerId="ADAL" clId="{53344B89-FC1B-9840-B824-6AC8D8CDFA51}" dt="2022-06-06T10:08:18.994" v="217" actId="478"/>
          <ac:spMkLst>
            <pc:docMk/>
            <pc:sldMk cId="1058110014" sldId="347"/>
            <ac:spMk id="10" creationId="{046E142F-5CC5-7C47-A55F-0AB331EFE5CA}"/>
          </ac:spMkLst>
        </pc:spChg>
        <pc:spChg chg="mod">
          <ac:chgData name="Oliver Long" userId="ac9eac27-fd13-48a3-a529-c6ac2ed5a3a8" providerId="ADAL" clId="{53344B89-FC1B-9840-B824-6AC8D8CDFA51}" dt="2022-06-06T10:05:22.460" v="200" actId="255"/>
          <ac:spMkLst>
            <pc:docMk/>
            <pc:sldMk cId="1058110014" sldId="347"/>
            <ac:spMk id="13" creationId="{CA80DFF2-40AF-A51C-CD36-773768210FB0}"/>
          </ac:spMkLst>
        </pc:spChg>
        <pc:spChg chg="mod">
          <ac:chgData name="Oliver Long" userId="ac9eac27-fd13-48a3-a529-c6ac2ed5a3a8" providerId="ADAL" clId="{53344B89-FC1B-9840-B824-6AC8D8CDFA51}" dt="2022-06-06T10:05:22.460" v="200" actId="255"/>
          <ac:spMkLst>
            <pc:docMk/>
            <pc:sldMk cId="1058110014" sldId="347"/>
            <ac:spMk id="14" creationId="{45F0FA88-8473-8FB2-6B41-C0169C1478A8}"/>
          </ac:spMkLst>
        </pc:spChg>
        <pc:spChg chg="mod">
          <ac:chgData name="Oliver Long" userId="ac9eac27-fd13-48a3-a529-c6ac2ed5a3a8" providerId="ADAL" clId="{53344B89-FC1B-9840-B824-6AC8D8CDFA51}" dt="2022-06-06T10:05:22.460" v="200" actId="255"/>
          <ac:spMkLst>
            <pc:docMk/>
            <pc:sldMk cId="1058110014" sldId="347"/>
            <ac:spMk id="16" creationId="{C66B050A-DACC-F179-F736-B2F39F468714}"/>
          </ac:spMkLst>
        </pc:spChg>
        <pc:spChg chg="mod">
          <ac:chgData name="Oliver Long" userId="ac9eac27-fd13-48a3-a529-c6ac2ed5a3a8" providerId="ADAL" clId="{53344B89-FC1B-9840-B824-6AC8D8CDFA51}" dt="2022-06-06T10:05:22.460" v="200" actId="255"/>
          <ac:spMkLst>
            <pc:docMk/>
            <pc:sldMk cId="1058110014" sldId="347"/>
            <ac:spMk id="17" creationId="{914307B3-B896-1CEA-BC44-8C6E67347697}"/>
          </ac:spMkLst>
        </pc:spChg>
        <pc:spChg chg="mod">
          <ac:chgData name="Oliver Long" userId="ac9eac27-fd13-48a3-a529-c6ac2ed5a3a8" providerId="ADAL" clId="{53344B89-FC1B-9840-B824-6AC8D8CDFA51}" dt="2022-06-06T10:06:07.693" v="205" actId="255"/>
          <ac:spMkLst>
            <pc:docMk/>
            <pc:sldMk cId="1058110014" sldId="347"/>
            <ac:spMk id="26" creationId="{E983213E-B07B-14AF-EADD-464C3236E9EB}"/>
          </ac:spMkLst>
        </pc:spChg>
        <pc:spChg chg="mod">
          <ac:chgData name="Oliver Long" userId="ac9eac27-fd13-48a3-a529-c6ac2ed5a3a8" providerId="ADAL" clId="{53344B89-FC1B-9840-B824-6AC8D8CDFA51}" dt="2022-06-06T10:05:22.460" v="200" actId="255"/>
          <ac:spMkLst>
            <pc:docMk/>
            <pc:sldMk cId="1058110014" sldId="347"/>
            <ac:spMk id="27" creationId="{E5821871-C971-E2E4-3B75-EDEDD1652F21}"/>
          </ac:spMkLst>
        </pc:spChg>
        <pc:spChg chg="add mod">
          <ac:chgData name="Oliver Long" userId="ac9eac27-fd13-48a3-a529-c6ac2ed5a3a8" providerId="ADAL" clId="{53344B89-FC1B-9840-B824-6AC8D8CDFA51}" dt="2022-06-06T10:07:17.614" v="207"/>
          <ac:spMkLst>
            <pc:docMk/>
            <pc:sldMk cId="1058110014" sldId="347"/>
            <ac:spMk id="30" creationId="{DEEDE319-D6F4-1D8D-E9E3-866D1CD58913}"/>
          </ac:spMkLst>
        </pc:spChg>
        <pc:grpChg chg="add del mod">
          <ac:chgData name="Oliver Long" userId="ac9eac27-fd13-48a3-a529-c6ac2ed5a3a8" providerId="ADAL" clId="{53344B89-FC1B-9840-B824-6AC8D8CDFA51}" dt="2022-06-06T10:08:16.325" v="216" actId="478"/>
          <ac:grpSpMkLst>
            <pc:docMk/>
            <pc:sldMk cId="1058110014" sldId="347"/>
            <ac:grpSpMk id="8" creationId="{B9F6DAF6-F9C9-3DD7-CE5D-98136C69F00A}"/>
          </ac:grpSpMkLst>
        </pc:grp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9" creationId="{C036D69A-51AA-93D8-E550-BD4C5FCBE08F}"/>
          </ac:picMkLst>
        </pc:picChg>
        <pc:picChg chg="del">
          <ac:chgData name="Oliver Long" userId="ac9eac27-fd13-48a3-a529-c6ac2ed5a3a8" providerId="ADAL" clId="{53344B89-FC1B-9840-B824-6AC8D8CDFA51}" dt="2022-06-06T10:08:16.325" v="216" actId="478"/>
          <ac:picMkLst>
            <pc:docMk/>
            <pc:sldMk cId="1058110014" sldId="347"/>
            <ac:picMk id="11" creationId="{CE4AF6D7-2839-AA4F-9EF3-B85358A35D0C}"/>
          </ac:picMkLst>
        </pc:picChg>
        <pc:picChg chg="del">
          <ac:chgData name="Oliver Long" userId="ac9eac27-fd13-48a3-a529-c6ac2ed5a3a8" providerId="ADAL" clId="{53344B89-FC1B-9840-B824-6AC8D8CDFA51}" dt="2022-06-06T10:08:16.325" v="216" actId="478"/>
          <ac:picMkLst>
            <pc:docMk/>
            <pc:sldMk cId="1058110014" sldId="347"/>
            <ac:picMk id="12" creationId="{F959B019-592F-0342-9E50-34260AAA8F93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15" creationId="{D83D971F-EF89-A1B1-6872-CFD4F6486C4B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18" creationId="{94D4A217-07F4-D198-F721-E01486F5FDC3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19" creationId="{5A1501EF-D80E-673E-B9FA-F45F9FBC4A0A}"/>
          </ac:picMkLst>
        </pc:picChg>
        <pc:picChg chg="del">
          <ac:chgData name="Oliver Long" userId="ac9eac27-fd13-48a3-a529-c6ac2ed5a3a8" providerId="ADAL" clId="{53344B89-FC1B-9840-B824-6AC8D8CDFA51}" dt="2022-06-06T10:04:24.613" v="194" actId="478"/>
          <ac:picMkLst>
            <pc:docMk/>
            <pc:sldMk cId="1058110014" sldId="347"/>
            <ac:picMk id="20" creationId="{CCDC2DDA-4E28-7E47-A585-890D14CD97B8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21" creationId="{EEF6B085-65E4-5D42-E26B-F6FDA56BAC9A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22" creationId="{DF89BD86-4644-3426-5BC4-78DA0B24D909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23" creationId="{35ED0E8E-917C-8F8E-6555-75879644F278}"/>
          </ac:picMkLst>
        </pc:picChg>
        <pc:cxnChg chg="mod">
          <ac:chgData name="Oliver Long" userId="ac9eac27-fd13-48a3-a529-c6ac2ed5a3a8" providerId="ADAL" clId="{53344B89-FC1B-9840-B824-6AC8D8CDFA51}" dt="2022-06-06T10:04:25.373" v="195"/>
          <ac:cxnSpMkLst>
            <pc:docMk/>
            <pc:sldMk cId="1058110014" sldId="347"/>
            <ac:cxnSpMk id="24" creationId="{7B75D279-FE96-8DB1-BB49-32AFBBC1A5AF}"/>
          </ac:cxnSpMkLst>
        </pc:cxnChg>
        <pc:cxnChg chg="mod">
          <ac:chgData name="Oliver Long" userId="ac9eac27-fd13-48a3-a529-c6ac2ed5a3a8" providerId="ADAL" clId="{53344B89-FC1B-9840-B824-6AC8D8CDFA51}" dt="2022-06-06T10:04:25.373" v="195"/>
          <ac:cxnSpMkLst>
            <pc:docMk/>
            <pc:sldMk cId="1058110014" sldId="347"/>
            <ac:cxnSpMk id="25" creationId="{5361FF3D-8C85-68DF-5F4E-1121A8BF229F}"/>
          </ac:cxnSpMkLst>
        </pc:cxnChg>
        <pc:cxnChg chg="mod">
          <ac:chgData name="Oliver Long" userId="ac9eac27-fd13-48a3-a529-c6ac2ed5a3a8" providerId="ADAL" clId="{53344B89-FC1B-9840-B824-6AC8D8CDFA51}" dt="2022-06-06T10:04:25.373" v="195"/>
          <ac:cxnSpMkLst>
            <pc:docMk/>
            <pc:sldMk cId="1058110014" sldId="347"/>
            <ac:cxnSpMk id="28" creationId="{03584EBA-E743-9ABE-57B9-67606B956432}"/>
          </ac:cxnSpMkLst>
        </pc:cxnChg>
        <pc:cxnChg chg="mod">
          <ac:chgData name="Oliver Long" userId="ac9eac27-fd13-48a3-a529-c6ac2ed5a3a8" providerId="ADAL" clId="{53344B89-FC1B-9840-B824-6AC8D8CDFA51}" dt="2022-06-06T10:04:25.373" v="195"/>
          <ac:cxnSpMkLst>
            <pc:docMk/>
            <pc:sldMk cId="1058110014" sldId="347"/>
            <ac:cxnSpMk id="29" creationId="{70B967C3-0CA5-F2B4-6907-9F287CA1783D}"/>
          </ac:cxnSpMkLst>
        </pc:cxnChg>
      </pc:sldChg>
      <pc:sldChg chg="addSp delSp modSp new del mod">
        <pc:chgData name="Oliver Long" userId="ac9eac27-fd13-48a3-a529-c6ac2ed5a3a8" providerId="ADAL" clId="{53344B89-FC1B-9840-B824-6AC8D8CDFA51}" dt="2022-06-06T09:53:35.942" v="181" actId="2696"/>
        <pc:sldMkLst>
          <pc:docMk/>
          <pc:sldMk cId="1963834046" sldId="347"/>
        </pc:sldMkLst>
        <pc:spChg chg="del">
          <ac:chgData name="Oliver Long" userId="ac9eac27-fd13-48a3-a529-c6ac2ed5a3a8" providerId="ADAL" clId="{53344B89-FC1B-9840-B824-6AC8D8CDFA51}" dt="2022-06-06T09:50:42.375" v="150" actId="478"/>
          <ac:spMkLst>
            <pc:docMk/>
            <pc:sldMk cId="1963834046" sldId="347"/>
            <ac:spMk id="3" creationId="{8651A746-8DD1-A4FB-0B63-59A39B415299}"/>
          </ac:spMkLst>
        </pc:spChg>
        <pc:spChg chg="add mod">
          <ac:chgData name="Oliver Long" userId="ac9eac27-fd13-48a3-a529-c6ac2ed5a3a8" providerId="ADAL" clId="{53344B89-FC1B-9840-B824-6AC8D8CDFA51}" dt="2022-06-06T09:52:17.132" v="180" actId="1076"/>
          <ac:spMkLst>
            <pc:docMk/>
            <pc:sldMk cId="1963834046" sldId="347"/>
            <ac:spMk id="5" creationId="{EA0586DE-C2DC-DDA0-F887-47DAED289677}"/>
          </ac:spMkLst>
        </pc:spChg>
        <pc:spChg chg="add mod">
          <ac:chgData name="Oliver Long" userId="ac9eac27-fd13-48a3-a529-c6ac2ed5a3a8" providerId="ADAL" clId="{53344B89-FC1B-9840-B824-6AC8D8CDFA51}" dt="2022-06-06T09:52:14.014" v="179" actId="1076"/>
          <ac:spMkLst>
            <pc:docMk/>
            <pc:sldMk cId="1963834046" sldId="347"/>
            <ac:spMk id="6" creationId="{0ECD24D0-98C3-CE21-05B3-63CB46DD6496}"/>
          </ac:spMkLst>
        </pc:spChg>
        <pc:spChg chg="add mod">
          <ac:chgData name="Oliver Long" userId="ac9eac27-fd13-48a3-a529-c6ac2ed5a3a8" providerId="ADAL" clId="{53344B89-FC1B-9840-B824-6AC8D8CDFA51}" dt="2022-06-06T09:52:11.633" v="178" actId="1076"/>
          <ac:spMkLst>
            <pc:docMk/>
            <pc:sldMk cId="1963834046" sldId="347"/>
            <ac:spMk id="7" creationId="{9AE6E927-A6B6-D223-9ED9-C00B65170DD0}"/>
          </ac:spMkLst>
        </pc:spChg>
        <pc:spChg chg="add del mod">
          <ac:chgData name="Oliver Long" userId="ac9eac27-fd13-48a3-a529-c6ac2ed5a3a8" providerId="ADAL" clId="{53344B89-FC1B-9840-B824-6AC8D8CDFA51}" dt="2022-06-06T09:51:16.408" v="159" actId="478"/>
          <ac:spMkLst>
            <pc:docMk/>
            <pc:sldMk cId="1963834046" sldId="347"/>
            <ac:spMk id="8" creationId="{866A8F8B-B442-779B-DC3F-0FE8A44C3AEF}"/>
          </ac:spMkLst>
        </pc:spChg>
        <pc:spChg chg="add mod">
          <ac:chgData name="Oliver Long" userId="ac9eac27-fd13-48a3-a529-c6ac2ed5a3a8" providerId="ADAL" clId="{53344B89-FC1B-9840-B824-6AC8D8CDFA51}" dt="2022-06-06T09:52:06.631" v="177" actId="1076"/>
          <ac:spMkLst>
            <pc:docMk/>
            <pc:sldMk cId="1963834046" sldId="347"/>
            <ac:spMk id="9" creationId="{960198FD-CBF6-17FB-45AC-E33019C6CB7D}"/>
          </ac:spMkLst>
        </pc:spChg>
        <pc:spChg chg="add mod">
          <ac:chgData name="Oliver Long" userId="ac9eac27-fd13-48a3-a529-c6ac2ed5a3a8" providerId="ADAL" clId="{53344B89-FC1B-9840-B824-6AC8D8CDFA51}" dt="2022-06-06T09:52:04.182" v="176" actId="1076"/>
          <ac:spMkLst>
            <pc:docMk/>
            <pc:sldMk cId="1963834046" sldId="347"/>
            <ac:spMk id="10" creationId="{C256B660-F9E3-E5A8-5398-BE92272E7FA0}"/>
          </ac:spMkLst>
        </pc:spChg>
        <pc:spChg chg="add mod">
          <ac:chgData name="Oliver Long" userId="ac9eac27-fd13-48a3-a529-c6ac2ed5a3a8" providerId="ADAL" clId="{53344B89-FC1B-9840-B824-6AC8D8CDFA51}" dt="2022-06-06T09:52:02.315" v="175" actId="1076"/>
          <ac:spMkLst>
            <pc:docMk/>
            <pc:sldMk cId="1963834046" sldId="347"/>
            <ac:spMk id="11" creationId="{62C361BF-3956-EA83-4968-876298B61A78}"/>
          </ac:spMkLst>
        </pc:spChg>
      </pc:sldChg>
      <pc:sldChg chg="addSp modSp new del mod">
        <pc:chgData name="Oliver Long" userId="ac9eac27-fd13-48a3-a529-c6ac2ed5a3a8" providerId="ADAL" clId="{53344B89-FC1B-9840-B824-6AC8D8CDFA51}" dt="2022-06-06T09:45:18.055" v="146" actId="2696"/>
        <pc:sldMkLst>
          <pc:docMk/>
          <pc:sldMk cId="4261413481" sldId="347"/>
        </pc:sldMkLst>
        <pc:spChg chg="mod">
          <ac:chgData name="Oliver Long" userId="ac9eac27-fd13-48a3-a529-c6ac2ed5a3a8" providerId="ADAL" clId="{53344B89-FC1B-9840-B824-6AC8D8CDFA51}" dt="2022-06-06T09:14:05.327" v="62" actId="20577"/>
          <ac:spMkLst>
            <pc:docMk/>
            <pc:sldMk cId="4261413481" sldId="347"/>
            <ac:spMk id="3" creationId="{9E6183A5-5AC1-2DBB-A492-E58C5CE52A00}"/>
          </ac:spMkLst>
        </pc:spChg>
        <pc:picChg chg="add mod">
          <ac:chgData name="Oliver Long" userId="ac9eac27-fd13-48a3-a529-c6ac2ed5a3a8" providerId="ADAL" clId="{53344B89-FC1B-9840-B824-6AC8D8CDFA51}" dt="2022-06-06T09:14:21.519" v="65" actId="1076"/>
          <ac:picMkLst>
            <pc:docMk/>
            <pc:sldMk cId="4261413481" sldId="347"/>
            <ac:picMk id="5" creationId="{0871B22B-3FEE-55BE-5D62-E7D1A4E3F2FB}"/>
          </ac:picMkLst>
        </pc:picChg>
      </pc:sldChg>
      <pc:sldChg chg="addSp delSp modSp add mod">
        <pc:chgData name="Oliver Long" userId="ac9eac27-fd13-48a3-a529-c6ac2ed5a3a8" providerId="ADAL" clId="{53344B89-FC1B-9840-B824-6AC8D8CDFA51}" dt="2022-06-06T10:17:32.653" v="242" actId="20577"/>
        <pc:sldMkLst>
          <pc:docMk/>
          <pc:sldMk cId="3991445587" sldId="348"/>
        </pc:sldMkLst>
        <pc:spChg chg="del">
          <ac:chgData name="Oliver Long" userId="ac9eac27-fd13-48a3-a529-c6ac2ed5a3a8" providerId="ADAL" clId="{53344B89-FC1B-9840-B824-6AC8D8CDFA51}" dt="2022-06-06T10:07:20.724" v="208" actId="478"/>
          <ac:spMkLst>
            <pc:docMk/>
            <pc:sldMk cId="3991445587" sldId="348"/>
            <ac:spMk id="4" creationId="{4A2E2DCC-5F81-AC49-8563-8020B498BBF3}"/>
          </ac:spMkLst>
        </pc:spChg>
        <pc:spChg chg="add mod">
          <ac:chgData name="Oliver Long" userId="ac9eac27-fd13-48a3-a529-c6ac2ed5a3a8" providerId="ADAL" clId="{53344B89-FC1B-9840-B824-6AC8D8CDFA51}" dt="2022-06-06T10:07:21.475" v="209"/>
          <ac:spMkLst>
            <pc:docMk/>
            <pc:sldMk cId="3991445587" sldId="348"/>
            <ac:spMk id="8" creationId="{7D4F614A-3025-4E66-7A15-A9B4263AA274}"/>
          </ac:spMkLst>
        </pc:spChg>
        <pc:spChg chg="mod">
          <ac:chgData name="Oliver Long" userId="ac9eac27-fd13-48a3-a529-c6ac2ed5a3a8" providerId="ADAL" clId="{53344B89-FC1B-9840-B824-6AC8D8CDFA51}" dt="2022-06-06T10:17:32.653" v="242" actId="20577"/>
          <ac:spMkLst>
            <pc:docMk/>
            <pc:sldMk cId="3991445587" sldId="348"/>
            <ac:spMk id="10" creationId="{5DFC7F4E-C0C4-C94D-900E-34130695428B}"/>
          </ac:spMkLst>
        </pc:spChg>
      </pc:sldChg>
      <pc:sldChg chg="addSp delSp modSp add mod">
        <pc:chgData name="Oliver Long" userId="ac9eac27-fd13-48a3-a529-c6ac2ed5a3a8" providerId="ADAL" clId="{53344B89-FC1B-9840-B824-6AC8D8CDFA51}" dt="2022-06-06T10:17:04.590" v="240" actId="20577"/>
        <pc:sldMkLst>
          <pc:docMk/>
          <pc:sldMk cId="288195674" sldId="349"/>
        </pc:sldMkLst>
        <pc:spChg chg="mod">
          <ac:chgData name="Oliver Long" userId="ac9eac27-fd13-48a3-a529-c6ac2ed5a3a8" providerId="ADAL" clId="{53344B89-FC1B-9840-B824-6AC8D8CDFA51}" dt="2022-06-06T10:17:04.590" v="240" actId="20577"/>
          <ac:spMkLst>
            <pc:docMk/>
            <pc:sldMk cId="288195674" sldId="349"/>
            <ac:spMk id="3" creationId="{7F7731DC-C80B-5B4D-8B58-1DE49B6E33ED}"/>
          </ac:spMkLst>
        </pc:spChg>
        <pc:spChg chg="del">
          <ac:chgData name="Oliver Long" userId="ac9eac27-fd13-48a3-a529-c6ac2ed5a3a8" providerId="ADAL" clId="{53344B89-FC1B-9840-B824-6AC8D8CDFA51}" dt="2022-06-06T10:07:24.627" v="210" actId="478"/>
          <ac:spMkLst>
            <pc:docMk/>
            <pc:sldMk cId="288195674" sldId="349"/>
            <ac:spMk id="4" creationId="{4A2E2DCC-5F81-AC49-8563-8020B498BBF3}"/>
          </ac:spMkLst>
        </pc:spChg>
        <pc:spChg chg="add mod">
          <ac:chgData name="Oliver Long" userId="ac9eac27-fd13-48a3-a529-c6ac2ed5a3a8" providerId="ADAL" clId="{53344B89-FC1B-9840-B824-6AC8D8CDFA51}" dt="2022-06-06T10:07:25.136" v="211"/>
          <ac:spMkLst>
            <pc:docMk/>
            <pc:sldMk cId="288195674" sldId="349"/>
            <ac:spMk id="11" creationId="{DF28D145-E2B8-333C-9F60-170657FEFD54}"/>
          </ac:spMkLst>
        </pc:spChg>
      </pc:sldChg>
      <pc:sldChg chg="modSp add mod modAnim">
        <pc:chgData name="Oliver Long" userId="ac9eac27-fd13-48a3-a529-c6ac2ed5a3a8" providerId="ADAL" clId="{53344B89-FC1B-9840-B824-6AC8D8CDFA51}" dt="2022-06-06T13:51:42.055" v="476" actId="1076"/>
        <pc:sldMkLst>
          <pc:docMk/>
          <pc:sldMk cId="141832500" sldId="350"/>
        </pc:sldMkLst>
        <pc:spChg chg="mod">
          <ac:chgData name="Oliver Long" userId="ac9eac27-fd13-48a3-a529-c6ac2ed5a3a8" providerId="ADAL" clId="{53344B89-FC1B-9840-B824-6AC8D8CDFA51}" dt="2022-06-06T10:17:36.501" v="243" actId="20577"/>
          <ac:spMkLst>
            <pc:docMk/>
            <pc:sldMk cId="141832500" sldId="350"/>
            <ac:spMk id="10" creationId="{046E142F-5CC5-7C47-A55F-0AB331EFE5CA}"/>
          </ac:spMkLst>
        </pc:spChg>
        <pc:spChg chg="mod">
          <ac:chgData name="Oliver Long" userId="ac9eac27-fd13-48a3-a529-c6ac2ed5a3a8" providerId="ADAL" clId="{53344B89-FC1B-9840-B824-6AC8D8CDFA51}" dt="2022-06-06T13:51:42.055" v="476" actId="1076"/>
          <ac:spMkLst>
            <pc:docMk/>
            <pc:sldMk cId="141832500" sldId="350"/>
            <ac:spMk id="14" creationId="{45F0FA88-8473-8FB2-6B41-C0169C1478A8}"/>
          </ac:spMkLst>
        </pc:spChg>
      </pc:sldChg>
      <pc:sldChg chg="modSp add modAnim">
        <pc:chgData name="Oliver Long" userId="ac9eac27-fd13-48a3-a529-c6ac2ed5a3a8" providerId="ADAL" clId="{53344B89-FC1B-9840-B824-6AC8D8CDFA51}" dt="2022-06-06T10:19:51.635" v="247" actId="20577"/>
        <pc:sldMkLst>
          <pc:docMk/>
          <pc:sldMk cId="285770003" sldId="351"/>
        </pc:sldMkLst>
        <pc:spChg chg="mod">
          <ac:chgData name="Oliver Long" userId="ac9eac27-fd13-48a3-a529-c6ac2ed5a3a8" providerId="ADAL" clId="{53344B89-FC1B-9840-B824-6AC8D8CDFA51}" dt="2022-06-06T10:19:51.635" v="247" actId="20577"/>
          <ac:spMkLst>
            <pc:docMk/>
            <pc:sldMk cId="285770003" sldId="351"/>
            <ac:spMk id="10" creationId="{B9824457-7DB9-A44C-9FF6-80103E0B2538}"/>
          </ac:spMkLst>
        </pc:spChg>
        <pc:spChg chg="mod">
          <ac:chgData name="Oliver Long" userId="ac9eac27-fd13-48a3-a529-c6ac2ed5a3a8" providerId="ADAL" clId="{53344B89-FC1B-9840-B824-6AC8D8CDFA51}" dt="2022-06-06T10:19:45.997" v="245" actId="20577"/>
          <ac:spMkLst>
            <pc:docMk/>
            <pc:sldMk cId="285770003" sldId="351"/>
            <ac:spMk id="16" creationId="{015E2A4D-A668-544D-8449-F7B3593D6099}"/>
          </ac:spMkLst>
        </pc:spChg>
      </pc:sldChg>
      <pc:sldChg chg="addSp delSp modSp new mod">
        <pc:chgData name="Oliver Long" userId="ac9eac27-fd13-48a3-a529-c6ac2ed5a3a8" providerId="ADAL" clId="{53344B89-FC1B-9840-B824-6AC8D8CDFA51}" dt="2022-06-07T09:46:25.446" v="1963" actId="20577"/>
        <pc:sldMkLst>
          <pc:docMk/>
          <pc:sldMk cId="2210870381" sldId="352"/>
        </pc:sldMkLst>
        <pc:spChg chg="mod">
          <ac:chgData name="Oliver Long" userId="ac9eac27-fd13-48a3-a529-c6ac2ed5a3a8" providerId="ADAL" clId="{53344B89-FC1B-9840-B824-6AC8D8CDFA51}" dt="2022-06-07T09:46:25.446" v="1963" actId="20577"/>
          <ac:spMkLst>
            <pc:docMk/>
            <pc:sldMk cId="2210870381" sldId="352"/>
            <ac:spMk id="2" creationId="{DB7B4986-76C8-2D8C-276B-A7BDA729680B}"/>
          </ac:spMkLst>
        </pc:spChg>
        <pc:spChg chg="del">
          <ac:chgData name="Oliver Long" userId="ac9eac27-fd13-48a3-a529-c6ac2ed5a3a8" providerId="ADAL" clId="{53344B89-FC1B-9840-B824-6AC8D8CDFA51}" dt="2022-06-06T10:51:04.076" v="274" actId="478"/>
          <ac:spMkLst>
            <pc:docMk/>
            <pc:sldMk cId="2210870381" sldId="352"/>
            <ac:spMk id="3" creationId="{B2CD753A-0100-8ED7-28C0-0EC83F38D307}"/>
          </ac:spMkLst>
        </pc:spChg>
        <pc:picChg chg="add mod">
          <ac:chgData name="Oliver Long" userId="ac9eac27-fd13-48a3-a529-c6ac2ed5a3a8" providerId="ADAL" clId="{53344B89-FC1B-9840-B824-6AC8D8CDFA51}" dt="2022-06-07T09:46:20.888" v="1962" actId="1035"/>
          <ac:picMkLst>
            <pc:docMk/>
            <pc:sldMk cId="2210870381" sldId="352"/>
            <ac:picMk id="3" creationId="{8C84E232-11AB-7CD9-10A9-0F42D6BE13B8}"/>
          </ac:picMkLst>
        </pc:picChg>
        <pc:picChg chg="add del mod">
          <ac:chgData name="Oliver Long" userId="ac9eac27-fd13-48a3-a529-c6ac2ed5a3a8" providerId="ADAL" clId="{53344B89-FC1B-9840-B824-6AC8D8CDFA51}" dt="2022-06-06T10:52:02.621" v="277" actId="478"/>
          <ac:picMkLst>
            <pc:docMk/>
            <pc:sldMk cId="2210870381" sldId="352"/>
            <ac:picMk id="6" creationId="{45796989-6D39-8C28-3ECD-B2075A283F02}"/>
          </ac:picMkLst>
        </pc:picChg>
        <pc:picChg chg="add del mod">
          <ac:chgData name="Oliver Long" userId="ac9eac27-fd13-48a3-a529-c6ac2ed5a3a8" providerId="ADAL" clId="{53344B89-FC1B-9840-B824-6AC8D8CDFA51}" dt="2022-06-06T10:53:56.201" v="279" actId="478"/>
          <ac:picMkLst>
            <pc:docMk/>
            <pc:sldMk cId="2210870381" sldId="352"/>
            <ac:picMk id="8" creationId="{8C231C41-CAE6-A279-655B-63EA3424500C}"/>
          </ac:picMkLst>
        </pc:picChg>
        <pc:picChg chg="add del mod">
          <ac:chgData name="Oliver Long" userId="ac9eac27-fd13-48a3-a529-c6ac2ed5a3a8" providerId="ADAL" clId="{53344B89-FC1B-9840-B824-6AC8D8CDFA51}" dt="2022-06-06T10:57:01.599" v="310" actId="478"/>
          <ac:picMkLst>
            <pc:docMk/>
            <pc:sldMk cId="2210870381" sldId="352"/>
            <ac:picMk id="10" creationId="{6C415843-CCA5-F30C-92F6-75F869B3E0CC}"/>
          </ac:picMkLst>
        </pc:picChg>
        <pc:picChg chg="add del mod">
          <ac:chgData name="Oliver Long" userId="ac9eac27-fd13-48a3-a529-c6ac2ed5a3a8" providerId="ADAL" clId="{53344B89-FC1B-9840-B824-6AC8D8CDFA51}" dt="2022-06-06T10:57:50.605" v="312" actId="478"/>
          <ac:picMkLst>
            <pc:docMk/>
            <pc:sldMk cId="2210870381" sldId="352"/>
            <ac:picMk id="12" creationId="{7BBD7FB9-97BE-E8FA-1B7A-06E714448E03}"/>
          </ac:picMkLst>
        </pc:picChg>
        <pc:picChg chg="add del mod">
          <ac:chgData name="Oliver Long" userId="ac9eac27-fd13-48a3-a529-c6ac2ed5a3a8" providerId="ADAL" clId="{53344B89-FC1B-9840-B824-6AC8D8CDFA51}" dt="2022-06-06T10:59:54.285" v="314" actId="478"/>
          <ac:picMkLst>
            <pc:docMk/>
            <pc:sldMk cId="2210870381" sldId="352"/>
            <ac:picMk id="14" creationId="{E8B84A76-FA9B-B4B6-D5F9-A22B680A6D92}"/>
          </ac:picMkLst>
        </pc:picChg>
        <pc:picChg chg="add del mod">
          <ac:chgData name="Oliver Long" userId="ac9eac27-fd13-48a3-a529-c6ac2ed5a3a8" providerId="ADAL" clId="{53344B89-FC1B-9840-B824-6AC8D8CDFA51}" dt="2022-06-06T11:00:25.073" v="316" actId="478"/>
          <ac:picMkLst>
            <pc:docMk/>
            <pc:sldMk cId="2210870381" sldId="352"/>
            <ac:picMk id="16" creationId="{EC621113-025D-5380-2CFB-2A51D6915769}"/>
          </ac:picMkLst>
        </pc:picChg>
        <pc:picChg chg="add del">
          <ac:chgData name="Oliver Long" userId="ac9eac27-fd13-48a3-a529-c6ac2ed5a3a8" providerId="ADAL" clId="{53344B89-FC1B-9840-B824-6AC8D8CDFA51}" dt="2022-06-06T11:00:47.934" v="318" actId="478"/>
          <ac:picMkLst>
            <pc:docMk/>
            <pc:sldMk cId="2210870381" sldId="352"/>
            <ac:picMk id="17" creationId="{DAF5A6C0-A810-2FA1-12D1-AD8D25AC1020}"/>
          </ac:picMkLst>
        </pc:picChg>
        <pc:picChg chg="add mod">
          <ac:chgData name="Oliver Long" userId="ac9eac27-fd13-48a3-a529-c6ac2ed5a3a8" providerId="ADAL" clId="{53344B89-FC1B-9840-B824-6AC8D8CDFA51}" dt="2022-06-06T13:00:42.315" v="340" actId="12788"/>
          <ac:picMkLst>
            <pc:docMk/>
            <pc:sldMk cId="2210870381" sldId="352"/>
            <ac:picMk id="19" creationId="{D2F9B21A-6336-53B2-5D32-0B18EAFB2FB5}"/>
          </ac:picMkLst>
        </pc:picChg>
      </pc:sldChg>
      <pc:sldChg chg="addSp delSp modSp add del mod ord delAnim">
        <pc:chgData name="Oliver Long" userId="ac9eac27-fd13-48a3-a529-c6ac2ed5a3a8" providerId="ADAL" clId="{53344B89-FC1B-9840-B824-6AC8D8CDFA51}" dt="2022-06-07T10:58:21.860" v="1994" actId="2696"/>
        <pc:sldMkLst>
          <pc:docMk/>
          <pc:sldMk cId="1600217187" sldId="353"/>
        </pc:sldMkLst>
        <pc:spChg chg="add del">
          <ac:chgData name="Oliver Long" userId="ac9eac27-fd13-48a3-a529-c6ac2ed5a3a8" providerId="ADAL" clId="{53344B89-FC1B-9840-B824-6AC8D8CDFA51}" dt="2022-06-06T13:05:33.210" v="384" actId="478"/>
          <ac:spMkLst>
            <pc:docMk/>
            <pc:sldMk cId="1600217187" sldId="353"/>
            <ac:spMk id="2" creationId="{4ED6405D-9BC4-9346-B206-508F82213009}"/>
          </ac:spMkLst>
        </pc:spChg>
        <pc:spChg chg="add del mod">
          <ac:chgData name="Oliver Long" userId="ac9eac27-fd13-48a3-a529-c6ac2ed5a3a8" providerId="ADAL" clId="{53344B89-FC1B-9840-B824-6AC8D8CDFA51}" dt="2022-06-06T13:05:31.421" v="383" actId="478"/>
          <ac:spMkLst>
            <pc:docMk/>
            <pc:sldMk cId="1600217187" sldId="353"/>
            <ac:spMk id="6" creationId="{EB008CF9-4FE7-E1C2-5BFD-7AADF0F53167}"/>
          </ac:spMkLst>
        </pc:spChg>
        <pc:spChg chg="add del mod">
          <ac:chgData name="Oliver Long" userId="ac9eac27-fd13-48a3-a529-c6ac2ed5a3a8" providerId="ADAL" clId="{53344B89-FC1B-9840-B824-6AC8D8CDFA51}" dt="2022-06-06T13:05:34.702" v="385" actId="478"/>
          <ac:spMkLst>
            <pc:docMk/>
            <pc:sldMk cId="1600217187" sldId="353"/>
            <ac:spMk id="8" creationId="{61D9F562-9EB7-80F1-A758-C947D1F6C325}"/>
          </ac:spMkLst>
        </pc:spChg>
        <pc:spChg chg="add del mod">
          <ac:chgData name="Oliver Long" userId="ac9eac27-fd13-48a3-a529-c6ac2ed5a3a8" providerId="ADAL" clId="{53344B89-FC1B-9840-B824-6AC8D8CDFA51}" dt="2022-06-06T13:05:30.964" v="382"/>
          <ac:spMkLst>
            <pc:docMk/>
            <pc:sldMk cId="1600217187" sldId="353"/>
            <ac:spMk id="18" creationId="{8516B498-0EEC-05E9-0D9D-B868A37D86B2}"/>
          </ac:spMkLst>
        </pc:spChg>
        <pc:spChg chg="del">
          <ac:chgData name="Oliver Long" userId="ac9eac27-fd13-48a3-a529-c6ac2ed5a3a8" providerId="ADAL" clId="{53344B89-FC1B-9840-B824-6AC8D8CDFA51}" dt="2022-06-07T10:57:36.954" v="1982" actId="478"/>
          <ac:spMkLst>
            <pc:docMk/>
            <pc:sldMk cId="1600217187" sldId="353"/>
            <ac:spMk id="19" creationId="{A872464A-2097-0F44-9185-0F55AD706C08}"/>
          </ac:spMkLst>
        </pc:spChg>
        <pc:spChg chg="del">
          <ac:chgData name="Oliver Long" userId="ac9eac27-fd13-48a3-a529-c6ac2ed5a3a8" providerId="ADAL" clId="{53344B89-FC1B-9840-B824-6AC8D8CDFA51}" dt="2022-06-07T10:57:36.954" v="1982" actId="478"/>
          <ac:spMkLst>
            <pc:docMk/>
            <pc:sldMk cId="1600217187" sldId="353"/>
            <ac:spMk id="20" creationId="{5B36EF65-2193-9D46-AFD2-77DAA8351338}"/>
          </ac:spMkLst>
        </pc:spChg>
        <pc:spChg chg="del">
          <ac:chgData name="Oliver Long" userId="ac9eac27-fd13-48a3-a529-c6ac2ed5a3a8" providerId="ADAL" clId="{53344B89-FC1B-9840-B824-6AC8D8CDFA51}" dt="2022-06-07T10:57:35.118" v="1981" actId="478"/>
          <ac:spMkLst>
            <pc:docMk/>
            <pc:sldMk cId="1600217187" sldId="353"/>
            <ac:spMk id="24" creationId="{97982700-A0C2-D14B-834D-5744DBA5F6B7}"/>
          </ac:spMkLst>
        </pc:spChg>
        <pc:spChg chg="add mod">
          <ac:chgData name="Oliver Long" userId="ac9eac27-fd13-48a3-a529-c6ac2ed5a3a8" providerId="ADAL" clId="{53344B89-FC1B-9840-B824-6AC8D8CDFA51}" dt="2022-06-07T09:46:55.144" v="1964" actId="20577"/>
          <ac:spMkLst>
            <pc:docMk/>
            <pc:sldMk cId="1600217187" sldId="353"/>
            <ac:spMk id="26" creationId="{C51EBCD7-0EA1-7A82-B3C0-BD4E87995476}"/>
          </ac:spMkLst>
        </pc:spChg>
        <pc:picChg chg="add mod">
          <ac:chgData name="Oliver Long" userId="ac9eac27-fd13-48a3-a529-c6ac2ed5a3a8" providerId="ADAL" clId="{53344B89-FC1B-9840-B824-6AC8D8CDFA51}" dt="2022-06-07T09:47:03.693" v="1967" actId="167"/>
          <ac:picMkLst>
            <pc:docMk/>
            <pc:sldMk cId="1600217187" sldId="353"/>
            <ac:picMk id="2" creationId="{BDB69E6C-CB2F-3377-364C-5FAAA1757BD3}"/>
          </ac:picMkLst>
        </pc:picChg>
        <pc:picChg chg="del">
          <ac:chgData name="Oliver Long" userId="ac9eac27-fd13-48a3-a529-c6ac2ed5a3a8" providerId="ADAL" clId="{53344B89-FC1B-9840-B824-6AC8D8CDFA51}" dt="2022-06-07T09:47:07.215" v="1968" actId="478"/>
          <ac:picMkLst>
            <pc:docMk/>
            <pc:sldMk cId="1600217187" sldId="353"/>
            <ac:picMk id="5" creationId="{03DD9915-FF07-DD49-BA1D-58F71E1AF416}"/>
          </ac:picMkLst>
        </pc:picChg>
        <pc:picChg chg="del">
          <ac:chgData name="Oliver Long" userId="ac9eac27-fd13-48a3-a529-c6ac2ed5a3a8" providerId="ADAL" clId="{53344B89-FC1B-9840-B824-6AC8D8CDFA51}" dt="2022-06-07T10:57:36.954" v="1982" actId="478"/>
          <ac:picMkLst>
            <pc:docMk/>
            <pc:sldMk cId="1600217187" sldId="353"/>
            <ac:picMk id="16" creationId="{034651C4-7AA5-A54E-9886-87A35F734D15}"/>
          </ac:picMkLst>
        </pc:picChg>
        <pc:picChg chg="del">
          <ac:chgData name="Oliver Long" userId="ac9eac27-fd13-48a3-a529-c6ac2ed5a3a8" providerId="ADAL" clId="{53344B89-FC1B-9840-B824-6AC8D8CDFA51}" dt="2022-06-07T10:57:32.913" v="1980" actId="478"/>
          <ac:picMkLst>
            <pc:docMk/>
            <pc:sldMk cId="1600217187" sldId="353"/>
            <ac:picMk id="17" creationId="{26482DE3-CDC8-B94A-892A-11C47323150E}"/>
          </ac:picMkLst>
        </pc:picChg>
        <pc:picChg chg="del">
          <ac:chgData name="Oliver Long" userId="ac9eac27-fd13-48a3-a529-c6ac2ed5a3a8" providerId="ADAL" clId="{53344B89-FC1B-9840-B824-6AC8D8CDFA51}" dt="2022-06-07T10:57:35.118" v="1981" actId="478"/>
          <ac:picMkLst>
            <pc:docMk/>
            <pc:sldMk cId="1600217187" sldId="353"/>
            <ac:picMk id="25" creationId="{ABE5B7C8-05A7-7B4A-A83B-0C04762C663A}"/>
          </ac:picMkLst>
        </pc:picChg>
      </pc:sldChg>
      <pc:sldChg chg="addSp delSp modSp new mod">
        <pc:chgData name="Oliver Long" userId="ac9eac27-fd13-48a3-a529-c6ac2ed5a3a8" providerId="ADAL" clId="{53344B89-FC1B-9840-B824-6AC8D8CDFA51}" dt="2022-06-09T09:38:55.581" v="2626" actId="12788"/>
        <pc:sldMkLst>
          <pc:docMk/>
          <pc:sldMk cId="211719405" sldId="354"/>
        </pc:sldMkLst>
        <pc:spChg chg="mod">
          <ac:chgData name="Oliver Long" userId="ac9eac27-fd13-48a3-a529-c6ac2ed5a3a8" providerId="ADAL" clId="{53344B89-FC1B-9840-B824-6AC8D8CDFA51}" dt="2022-06-07T10:58:39.260" v="2002" actId="20577"/>
          <ac:spMkLst>
            <pc:docMk/>
            <pc:sldMk cId="211719405" sldId="354"/>
            <ac:spMk id="2" creationId="{B87D8FAD-DD7B-869D-36CA-9445B3A957BC}"/>
          </ac:spMkLst>
        </pc:spChg>
        <pc:spChg chg="del">
          <ac:chgData name="Oliver Long" userId="ac9eac27-fd13-48a3-a529-c6ac2ed5a3a8" providerId="ADAL" clId="{53344B89-FC1B-9840-B824-6AC8D8CDFA51}" dt="2022-06-06T13:33:24.324" v="462" actId="478"/>
          <ac:spMkLst>
            <pc:docMk/>
            <pc:sldMk cId="211719405" sldId="354"/>
            <ac:spMk id="3" creationId="{5C7CE808-9709-31E9-6CFE-01329B0EE407}"/>
          </ac:spMkLst>
        </pc:spChg>
        <pc:picChg chg="add mod">
          <ac:chgData name="Oliver Long" userId="ac9eac27-fd13-48a3-a529-c6ac2ed5a3a8" providerId="ADAL" clId="{53344B89-FC1B-9840-B824-6AC8D8CDFA51}" dt="2022-06-09T09:38:55.581" v="2626" actId="12788"/>
          <ac:picMkLst>
            <pc:docMk/>
            <pc:sldMk cId="211719405" sldId="354"/>
            <ac:picMk id="3" creationId="{0512D48C-B1EA-18E3-87CE-384029D6220E}"/>
          </ac:picMkLst>
        </pc:picChg>
        <pc:picChg chg="add del mod">
          <ac:chgData name="Oliver Long" userId="ac9eac27-fd13-48a3-a529-c6ac2ed5a3a8" providerId="ADAL" clId="{53344B89-FC1B-9840-B824-6AC8D8CDFA51}" dt="2022-06-06T14:19:38.966" v="702" actId="478"/>
          <ac:picMkLst>
            <pc:docMk/>
            <pc:sldMk cId="211719405" sldId="354"/>
            <ac:picMk id="5" creationId="{3D35F057-E496-77E7-7799-0BA051149DA6}"/>
          </ac:picMkLst>
        </pc:picChg>
        <pc:picChg chg="add del mod">
          <ac:chgData name="Oliver Long" userId="ac9eac27-fd13-48a3-a529-c6ac2ed5a3a8" providerId="ADAL" clId="{53344B89-FC1B-9840-B824-6AC8D8CDFA51}" dt="2022-06-06T14:16:28.395" v="694" actId="478"/>
          <ac:picMkLst>
            <pc:docMk/>
            <pc:sldMk cId="211719405" sldId="354"/>
            <ac:picMk id="6" creationId="{E5CFB361-A99C-7638-88E7-2CA21104A504}"/>
          </ac:picMkLst>
        </pc:picChg>
        <pc:picChg chg="add del mod">
          <ac:chgData name="Oliver Long" userId="ac9eac27-fd13-48a3-a529-c6ac2ed5a3a8" providerId="ADAL" clId="{53344B89-FC1B-9840-B824-6AC8D8CDFA51}" dt="2022-06-06T14:16:27.529" v="693" actId="478"/>
          <ac:picMkLst>
            <pc:docMk/>
            <pc:sldMk cId="211719405" sldId="354"/>
            <ac:picMk id="12" creationId="{7C884984-16FC-02FA-B5B4-01948F884FFE}"/>
          </ac:picMkLst>
        </pc:picChg>
        <pc:picChg chg="add del">
          <ac:chgData name="Oliver Long" userId="ac9eac27-fd13-48a3-a529-c6ac2ed5a3a8" providerId="ADAL" clId="{53344B89-FC1B-9840-B824-6AC8D8CDFA51}" dt="2022-06-06T14:18:42.064" v="696" actId="478"/>
          <ac:picMkLst>
            <pc:docMk/>
            <pc:sldMk cId="211719405" sldId="354"/>
            <ac:picMk id="13" creationId="{1A509299-590E-B6F2-6B1F-EEF6F50D39FE}"/>
          </ac:picMkLst>
        </pc:picChg>
        <pc:picChg chg="add del mod">
          <ac:chgData name="Oliver Long" userId="ac9eac27-fd13-48a3-a529-c6ac2ed5a3a8" providerId="ADAL" clId="{53344B89-FC1B-9840-B824-6AC8D8CDFA51}" dt="2022-06-09T09:38:46.607" v="2623" actId="478"/>
          <ac:picMkLst>
            <pc:docMk/>
            <pc:sldMk cId="211719405" sldId="354"/>
            <ac:picMk id="14" creationId="{2D765DA7-ED89-BEB4-682E-9274020C1647}"/>
          </ac:picMkLst>
        </pc:picChg>
        <pc:picChg chg="add del mod">
          <ac:chgData name="Oliver Long" userId="ac9eac27-fd13-48a3-a529-c6ac2ed5a3a8" providerId="ADAL" clId="{53344B89-FC1B-9840-B824-6AC8D8CDFA51}" dt="2022-06-06T14:19:49.778" v="705" actId="478"/>
          <ac:picMkLst>
            <pc:docMk/>
            <pc:sldMk cId="211719405" sldId="354"/>
            <ac:picMk id="15" creationId="{FF37713F-3945-5178-D8D3-F6FD9632DC88}"/>
          </ac:picMkLst>
        </pc:picChg>
      </pc:sldChg>
      <pc:sldChg chg="addSp delSp modSp new mod delAnim modAnim">
        <pc:chgData name="Oliver Long" userId="ac9eac27-fd13-48a3-a529-c6ac2ed5a3a8" providerId="ADAL" clId="{53344B89-FC1B-9840-B824-6AC8D8CDFA51}" dt="2022-06-08T09:41:01.958" v="2223"/>
        <pc:sldMkLst>
          <pc:docMk/>
          <pc:sldMk cId="2914565065" sldId="355"/>
        </pc:sldMkLst>
        <pc:spChg chg="mod">
          <ac:chgData name="Oliver Long" userId="ac9eac27-fd13-48a3-a529-c6ac2ed5a3a8" providerId="ADAL" clId="{53344B89-FC1B-9840-B824-6AC8D8CDFA51}" dt="2022-06-06T14:31:51.042" v="827" actId="20577"/>
          <ac:spMkLst>
            <pc:docMk/>
            <pc:sldMk cId="2914565065" sldId="355"/>
            <ac:spMk id="2" creationId="{BD3B5A40-488B-DC1D-8E28-715926C1BE5E}"/>
          </ac:spMkLst>
        </pc:spChg>
        <pc:spChg chg="mod">
          <ac:chgData name="Oliver Long" userId="ac9eac27-fd13-48a3-a529-c6ac2ed5a3a8" providerId="ADAL" clId="{53344B89-FC1B-9840-B824-6AC8D8CDFA51}" dt="2022-06-07T08:53:37.709" v="1644" actId="20577"/>
          <ac:spMkLst>
            <pc:docMk/>
            <pc:sldMk cId="2914565065" sldId="355"/>
            <ac:spMk id="3" creationId="{BA5588FC-1573-B3FB-528C-D9D5AD65F3FC}"/>
          </ac:spMkLst>
        </pc:spChg>
        <pc:picChg chg="add del mod">
          <ac:chgData name="Oliver Long" userId="ac9eac27-fd13-48a3-a529-c6ac2ed5a3a8" providerId="ADAL" clId="{53344B89-FC1B-9840-B824-6AC8D8CDFA51}" dt="2022-06-06T14:36:09.117" v="843" actId="478"/>
          <ac:picMkLst>
            <pc:docMk/>
            <pc:sldMk cId="2914565065" sldId="355"/>
            <ac:picMk id="5" creationId="{154B62C2-5B80-F08E-641E-899D02128DA5}"/>
          </ac:picMkLst>
        </pc:picChg>
        <pc:picChg chg="add mod">
          <ac:chgData name="Oliver Long" userId="ac9eac27-fd13-48a3-a529-c6ac2ed5a3a8" providerId="ADAL" clId="{53344B89-FC1B-9840-B824-6AC8D8CDFA51}" dt="2022-06-07T08:53:14.077" v="1596" actId="1076"/>
          <ac:picMkLst>
            <pc:docMk/>
            <pc:sldMk cId="2914565065" sldId="355"/>
            <ac:picMk id="5" creationId="{16A6155A-25C4-2C98-4D02-D06DD368B0E2}"/>
          </ac:picMkLst>
        </pc:picChg>
        <pc:picChg chg="add mod">
          <ac:chgData name="Oliver Long" userId="ac9eac27-fd13-48a3-a529-c6ac2ed5a3a8" providerId="ADAL" clId="{53344B89-FC1B-9840-B824-6AC8D8CDFA51}" dt="2022-06-07T08:51:29.192" v="1586" actId="1076"/>
          <ac:picMkLst>
            <pc:docMk/>
            <pc:sldMk cId="2914565065" sldId="355"/>
            <ac:picMk id="6" creationId="{5FD7B768-091F-B64C-5F1D-3365AAEDD7CF}"/>
          </ac:picMkLst>
        </pc:picChg>
        <pc:picChg chg="add del mod">
          <ac:chgData name="Oliver Long" userId="ac9eac27-fd13-48a3-a529-c6ac2ed5a3a8" providerId="ADAL" clId="{53344B89-FC1B-9840-B824-6AC8D8CDFA51}" dt="2022-06-06T15:10:33.868" v="1088" actId="478"/>
          <ac:picMkLst>
            <pc:docMk/>
            <pc:sldMk cId="2914565065" sldId="355"/>
            <ac:picMk id="7" creationId="{205ADE38-7FE9-3296-6CB7-2851C6F6A704}"/>
          </ac:picMkLst>
        </pc:picChg>
        <pc:picChg chg="add">
          <ac:chgData name="Oliver Long" userId="ac9eac27-fd13-48a3-a529-c6ac2ed5a3a8" providerId="ADAL" clId="{53344B89-FC1B-9840-B824-6AC8D8CDFA51}" dt="2022-06-08T09:38:42.388" v="2207"/>
          <ac:picMkLst>
            <pc:docMk/>
            <pc:sldMk cId="2914565065" sldId="355"/>
            <ac:picMk id="7" creationId="{E5774D4B-8000-34D0-E5CC-CFB1F809D155}"/>
          </ac:picMkLst>
        </pc:picChg>
        <pc:picChg chg="add del mod">
          <ac:chgData name="Oliver Long" userId="ac9eac27-fd13-48a3-a529-c6ac2ed5a3a8" providerId="ADAL" clId="{53344B89-FC1B-9840-B824-6AC8D8CDFA51}" dt="2022-06-06T15:10:56.277" v="1092" actId="478"/>
          <ac:picMkLst>
            <pc:docMk/>
            <pc:sldMk cId="2914565065" sldId="355"/>
            <ac:picMk id="8" creationId="{C917DAAF-0408-DBEF-2904-70E27CC0263D}"/>
          </ac:picMkLst>
        </pc:picChg>
        <pc:picChg chg="add mod">
          <ac:chgData name="Oliver Long" userId="ac9eac27-fd13-48a3-a529-c6ac2ed5a3a8" providerId="ADAL" clId="{53344B89-FC1B-9840-B824-6AC8D8CDFA51}" dt="2022-06-08T09:40:12.966" v="2218" actId="1076"/>
          <ac:picMkLst>
            <pc:docMk/>
            <pc:sldMk cId="2914565065" sldId="355"/>
            <ac:picMk id="8" creationId="{C9F3870B-ABBB-1781-A772-E166D1A08520}"/>
          </ac:picMkLst>
        </pc:picChg>
        <pc:picChg chg="add del mod">
          <ac:chgData name="Oliver Long" userId="ac9eac27-fd13-48a3-a529-c6ac2ed5a3a8" providerId="ADAL" clId="{53344B89-FC1B-9840-B824-6AC8D8CDFA51}" dt="2022-06-06T15:11:49.606" v="1096" actId="478"/>
          <ac:picMkLst>
            <pc:docMk/>
            <pc:sldMk cId="2914565065" sldId="355"/>
            <ac:picMk id="9" creationId="{CC092FCC-41AF-BB79-6B59-CA4AB494EB50}"/>
          </ac:picMkLst>
        </pc:picChg>
        <pc:picChg chg="add mod">
          <ac:chgData name="Oliver Long" userId="ac9eac27-fd13-48a3-a529-c6ac2ed5a3a8" providerId="ADAL" clId="{53344B89-FC1B-9840-B824-6AC8D8CDFA51}" dt="2022-06-08T09:40:57.434" v="2221" actId="1076"/>
          <ac:picMkLst>
            <pc:docMk/>
            <pc:sldMk cId="2914565065" sldId="355"/>
            <ac:picMk id="9" creationId="{E5EA07D2-C930-2DF2-90D3-EB6615C8903E}"/>
          </ac:picMkLst>
        </pc:picChg>
        <pc:picChg chg="add del mod">
          <ac:chgData name="Oliver Long" userId="ac9eac27-fd13-48a3-a529-c6ac2ed5a3a8" providerId="ADAL" clId="{53344B89-FC1B-9840-B824-6AC8D8CDFA51}" dt="2022-06-08T09:40:51.584" v="2219" actId="478"/>
          <ac:picMkLst>
            <pc:docMk/>
            <pc:sldMk cId="2914565065" sldId="355"/>
            <ac:picMk id="10" creationId="{D193F0DD-A522-4129-8F0E-FB2F849DEC52}"/>
          </ac:picMkLst>
        </pc:picChg>
        <pc:picChg chg="add del mod">
          <ac:chgData name="Oliver Long" userId="ac9eac27-fd13-48a3-a529-c6ac2ed5a3a8" providerId="ADAL" clId="{53344B89-FC1B-9840-B824-6AC8D8CDFA51}" dt="2022-06-06T15:12:13.252" v="1100" actId="478"/>
          <ac:picMkLst>
            <pc:docMk/>
            <pc:sldMk cId="2914565065" sldId="355"/>
            <ac:picMk id="10" creationId="{D7AE3727-596E-2721-5DFE-1DDB1850669A}"/>
          </ac:picMkLst>
        </pc:picChg>
        <pc:picChg chg="add del mod">
          <ac:chgData name="Oliver Long" userId="ac9eac27-fd13-48a3-a529-c6ac2ed5a3a8" providerId="ADAL" clId="{53344B89-FC1B-9840-B824-6AC8D8CDFA51}" dt="2022-06-06T15:12:44.232" v="1105" actId="478"/>
          <ac:picMkLst>
            <pc:docMk/>
            <pc:sldMk cId="2914565065" sldId="355"/>
            <ac:picMk id="11" creationId="{8AAECBED-BC2D-D15F-22BD-62B015CDEA25}"/>
          </ac:picMkLst>
        </pc:picChg>
        <pc:picChg chg="add del mod">
          <ac:chgData name="Oliver Long" userId="ac9eac27-fd13-48a3-a529-c6ac2ed5a3a8" providerId="ADAL" clId="{53344B89-FC1B-9840-B824-6AC8D8CDFA51}" dt="2022-06-08T09:40:04.260" v="2217" actId="478"/>
          <ac:picMkLst>
            <pc:docMk/>
            <pc:sldMk cId="2914565065" sldId="355"/>
            <ac:picMk id="11" creationId="{FFA57EA9-4EC1-0797-E105-1BA44C98B0D0}"/>
          </ac:picMkLst>
        </pc:picChg>
        <pc:picChg chg="add del mod">
          <ac:chgData name="Oliver Long" userId="ac9eac27-fd13-48a3-a529-c6ac2ed5a3a8" providerId="ADAL" clId="{53344B89-FC1B-9840-B824-6AC8D8CDFA51}" dt="2022-06-06T15:19:11.841" v="1111" actId="478"/>
          <ac:picMkLst>
            <pc:docMk/>
            <pc:sldMk cId="2914565065" sldId="355"/>
            <ac:picMk id="13" creationId="{36632A9C-66DD-0AB2-EEE8-CFB0837F21B9}"/>
          </ac:picMkLst>
        </pc:picChg>
        <pc:picChg chg="add mod">
          <ac:chgData name="Oliver Long" userId="ac9eac27-fd13-48a3-a529-c6ac2ed5a3a8" providerId="ADAL" clId="{53344B89-FC1B-9840-B824-6AC8D8CDFA51}" dt="2022-06-06T15:22:38.063" v="1114" actId="167"/>
          <ac:picMkLst>
            <pc:docMk/>
            <pc:sldMk cId="2914565065" sldId="355"/>
            <ac:picMk id="15" creationId="{2B4FF65F-39BA-1C3F-DA23-B88F1DD8EBAA}"/>
          </ac:picMkLst>
        </pc:picChg>
        <pc:picChg chg="add del mod">
          <ac:chgData name="Oliver Long" userId="ac9eac27-fd13-48a3-a529-c6ac2ed5a3a8" providerId="ADAL" clId="{53344B89-FC1B-9840-B824-6AC8D8CDFA51}" dt="2022-06-07T08:12:49.325" v="1436" actId="478"/>
          <ac:picMkLst>
            <pc:docMk/>
            <pc:sldMk cId="2914565065" sldId="355"/>
            <ac:picMk id="16" creationId="{1A5763A8-3FDB-7AFC-BCDD-6D753FF1C691}"/>
          </ac:picMkLst>
        </pc:picChg>
        <pc:picChg chg="add del mod">
          <ac:chgData name="Oliver Long" userId="ac9eac27-fd13-48a3-a529-c6ac2ed5a3a8" providerId="ADAL" clId="{53344B89-FC1B-9840-B824-6AC8D8CDFA51}" dt="2022-06-08T09:38:36.823" v="2206" actId="478"/>
          <ac:picMkLst>
            <pc:docMk/>
            <pc:sldMk cId="2914565065" sldId="355"/>
            <ac:picMk id="17" creationId="{7384A59C-73DB-E958-45B0-9E1B0994F8BB}"/>
          </ac:picMkLst>
        </pc:picChg>
      </pc:sldChg>
      <pc:sldChg chg="addSp delSp modSp add mod delAnim modAnim">
        <pc:chgData name="Oliver Long" userId="ac9eac27-fd13-48a3-a529-c6ac2ed5a3a8" providerId="ADAL" clId="{53344B89-FC1B-9840-B824-6AC8D8CDFA51}" dt="2022-06-08T12:54:24.233" v="2522" actId="20577"/>
        <pc:sldMkLst>
          <pc:docMk/>
          <pc:sldMk cId="2868359253" sldId="356"/>
        </pc:sldMkLst>
        <pc:spChg chg="mod">
          <ac:chgData name="Oliver Long" userId="ac9eac27-fd13-48a3-a529-c6ac2ed5a3a8" providerId="ADAL" clId="{53344B89-FC1B-9840-B824-6AC8D8CDFA51}" dt="2022-06-08T12:54:24.233" v="2522" actId="20577"/>
          <ac:spMkLst>
            <pc:docMk/>
            <pc:sldMk cId="2868359253" sldId="356"/>
            <ac:spMk id="3" creationId="{BA5588FC-1573-B3FB-528C-D9D5AD65F3FC}"/>
          </ac:spMkLst>
        </pc:spChg>
        <pc:spChg chg="add mod">
          <ac:chgData name="Oliver Long" userId="ac9eac27-fd13-48a3-a529-c6ac2ed5a3a8" providerId="ADAL" clId="{53344B89-FC1B-9840-B824-6AC8D8CDFA51}" dt="2022-06-07T08:55:04.732" v="1669" actId="1076"/>
          <ac:spMkLst>
            <pc:docMk/>
            <pc:sldMk cId="2868359253" sldId="356"/>
            <ac:spMk id="12" creationId="{92D7A658-8382-F03C-30F2-72EFDD4EE838}"/>
          </ac:spMkLst>
        </pc:spChg>
        <pc:spChg chg="add mod">
          <ac:chgData name="Oliver Long" userId="ac9eac27-fd13-48a3-a529-c6ac2ed5a3a8" providerId="ADAL" clId="{53344B89-FC1B-9840-B824-6AC8D8CDFA51}" dt="2022-06-07T08:55:04.732" v="1669" actId="1076"/>
          <ac:spMkLst>
            <pc:docMk/>
            <pc:sldMk cId="2868359253" sldId="356"/>
            <ac:spMk id="13" creationId="{E8E212E3-6CFB-B108-7FC9-087EFC7B5AFE}"/>
          </ac:spMkLst>
        </pc:spChg>
        <pc:spChg chg="add mod">
          <ac:chgData name="Oliver Long" userId="ac9eac27-fd13-48a3-a529-c6ac2ed5a3a8" providerId="ADAL" clId="{53344B89-FC1B-9840-B824-6AC8D8CDFA51}" dt="2022-06-07T09:00:04.366" v="1701" actId="1076"/>
          <ac:spMkLst>
            <pc:docMk/>
            <pc:sldMk cId="2868359253" sldId="356"/>
            <ac:spMk id="14" creationId="{463289B8-D4D4-9034-266A-C527217A3B54}"/>
          </ac:spMkLst>
        </pc:spChg>
        <pc:spChg chg="add mod">
          <ac:chgData name="Oliver Long" userId="ac9eac27-fd13-48a3-a529-c6ac2ed5a3a8" providerId="ADAL" clId="{53344B89-FC1B-9840-B824-6AC8D8CDFA51}" dt="2022-06-08T09:31:38.100" v="2130" actId="1076"/>
          <ac:spMkLst>
            <pc:docMk/>
            <pc:sldMk cId="2868359253" sldId="356"/>
            <ac:spMk id="17" creationId="{8EFFABD8-BFBD-C5CC-942F-FF343FF4C412}"/>
          </ac:spMkLst>
        </pc:spChg>
        <pc:spChg chg="add mod">
          <ac:chgData name="Oliver Long" userId="ac9eac27-fd13-48a3-a529-c6ac2ed5a3a8" providerId="ADAL" clId="{53344B89-FC1B-9840-B824-6AC8D8CDFA51}" dt="2022-06-08T09:31:38.100" v="2130" actId="1076"/>
          <ac:spMkLst>
            <pc:docMk/>
            <pc:sldMk cId="2868359253" sldId="356"/>
            <ac:spMk id="18" creationId="{8BEA54AC-FC83-ECA3-885A-80BB75B52D35}"/>
          </ac:spMkLst>
        </pc:spChg>
        <pc:spChg chg="add mod">
          <ac:chgData name="Oliver Long" userId="ac9eac27-fd13-48a3-a529-c6ac2ed5a3a8" providerId="ADAL" clId="{53344B89-FC1B-9840-B824-6AC8D8CDFA51}" dt="2022-06-08T09:31:38.100" v="2130" actId="1076"/>
          <ac:spMkLst>
            <pc:docMk/>
            <pc:sldMk cId="2868359253" sldId="356"/>
            <ac:spMk id="19" creationId="{B4671945-BBF6-0380-A19C-55D647F93E8A}"/>
          </ac:spMkLst>
        </pc:spChg>
        <pc:picChg chg="add mod">
          <ac:chgData name="Oliver Long" userId="ac9eac27-fd13-48a3-a529-c6ac2ed5a3a8" providerId="ADAL" clId="{53344B89-FC1B-9840-B824-6AC8D8CDFA51}" dt="2022-06-08T09:31:38.100" v="2130" actId="1076"/>
          <ac:picMkLst>
            <pc:docMk/>
            <pc:sldMk cId="2868359253" sldId="356"/>
            <ac:picMk id="5" creationId="{4BAC6A26-BC8A-E7C3-022E-C82B0081C552}"/>
          </ac:picMkLst>
        </pc:picChg>
        <pc:picChg chg="add del mod">
          <ac:chgData name="Oliver Long" userId="ac9eac27-fd13-48a3-a529-c6ac2ed5a3a8" providerId="ADAL" clId="{53344B89-FC1B-9840-B824-6AC8D8CDFA51}" dt="2022-06-06T14:53:43.493" v="1020" actId="478"/>
          <ac:picMkLst>
            <pc:docMk/>
            <pc:sldMk cId="2868359253" sldId="356"/>
            <ac:picMk id="5" creationId="{B353F23B-94BE-6EA6-DFBC-FB9894DDCE8A}"/>
          </ac:picMkLst>
        </pc:picChg>
        <pc:picChg chg="add mod">
          <ac:chgData name="Oliver Long" userId="ac9eac27-fd13-48a3-a529-c6ac2ed5a3a8" providerId="ADAL" clId="{53344B89-FC1B-9840-B824-6AC8D8CDFA51}" dt="2022-06-08T09:32:59.217" v="2199" actId="1038"/>
          <ac:picMkLst>
            <pc:docMk/>
            <pc:sldMk cId="2868359253" sldId="356"/>
            <ac:picMk id="6" creationId="{09E8013B-CAD3-AD05-4629-BE1308AEC267}"/>
          </ac:picMkLst>
        </pc:picChg>
        <pc:picChg chg="del">
          <ac:chgData name="Oliver Long" userId="ac9eac27-fd13-48a3-a529-c6ac2ed5a3a8" providerId="ADAL" clId="{53344B89-FC1B-9840-B824-6AC8D8CDFA51}" dt="2022-06-06T14:52:47.717" v="1019" actId="478"/>
          <ac:picMkLst>
            <pc:docMk/>
            <pc:sldMk cId="2868359253" sldId="356"/>
            <ac:picMk id="6" creationId="{5FD7B768-091F-B64C-5F1D-3365AAEDD7CF}"/>
          </ac:picMkLst>
        </pc:picChg>
        <pc:picChg chg="add del mod">
          <ac:chgData name="Oliver Long" userId="ac9eac27-fd13-48a3-a529-c6ac2ed5a3a8" providerId="ADAL" clId="{53344B89-FC1B-9840-B824-6AC8D8CDFA51}" dt="2022-06-06T15:40:03.489" v="1175" actId="478"/>
          <ac:picMkLst>
            <pc:docMk/>
            <pc:sldMk cId="2868359253" sldId="356"/>
            <ac:picMk id="7" creationId="{203329C0-E669-584D-20C7-8A009DB0E5CF}"/>
          </ac:picMkLst>
        </pc:picChg>
        <pc:picChg chg="add del mod">
          <ac:chgData name="Oliver Long" userId="ac9eac27-fd13-48a3-a529-c6ac2ed5a3a8" providerId="ADAL" clId="{53344B89-FC1B-9840-B824-6AC8D8CDFA51}" dt="2022-06-06T14:45:15.448" v="858" actId="478"/>
          <ac:picMkLst>
            <pc:docMk/>
            <pc:sldMk cId="2868359253" sldId="356"/>
            <ac:picMk id="8" creationId="{2FC32FC2-D54C-75DF-7CC6-33F0E97057EF}"/>
          </ac:picMkLst>
        </pc:picChg>
        <pc:picChg chg="add mod">
          <ac:chgData name="Oliver Long" userId="ac9eac27-fd13-48a3-a529-c6ac2ed5a3a8" providerId="ADAL" clId="{53344B89-FC1B-9840-B824-6AC8D8CDFA51}" dt="2022-06-07T08:55:04.732" v="1669" actId="1076"/>
          <ac:picMkLst>
            <pc:docMk/>
            <pc:sldMk cId="2868359253" sldId="356"/>
            <ac:picMk id="9" creationId="{017D9C24-946E-4C4F-B32D-CB14E0237BD0}"/>
          </ac:picMkLst>
        </pc:picChg>
        <pc:picChg chg="add mod">
          <ac:chgData name="Oliver Long" userId="ac9eac27-fd13-48a3-a529-c6ac2ed5a3a8" providerId="ADAL" clId="{53344B89-FC1B-9840-B824-6AC8D8CDFA51}" dt="2022-06-07T09:00:04.366" v="1701" actId="1076"/>
          <ac:picMkLst>
            <pc:docMk/>
            <pc:sldMk cId="2868359253" sldId="356"/>
            <ac:picMk id="10" creationId="{6A6000DF-705C-2A5E-A6F1-69B09DD8E2E2}"/>
          </ac:picMkLst>
        </pc:picChg>
        <pc:picChg chg="add del mod">
          <ac:chgData name="Oliver Long" userId="ac9eac27-fd13-48a3-a529-c6ac2ed5a3a8" providerId="ADAL" clId="{53344B89-FC1B-9840-B824-6AC8D8CDFA51}" dt="2022-06-07T08:54:23.192" v="1649" actId="478"/>
          <ac:picMkLst>
            <pc:docMk/>
            <pc:sldMk cId="2868359253" sldId="356"/>
            <ac:picMk id="11" creationId="{5EF119A7-526E-2147-D681-F7ECD8F49D2E}"/>
          </ac:picMkLst>
        </pc:picChg>
        <pc:picChg chg="add del mod">
          <ac:chgData name="Oliver Long" userId="ac9eac27-fd13-48a3-a529-c6ac2ed5a3a8" providerId="ADAL" clId="{53344B89-FC1B-9840-B824-6AC8D8CDFA51}" dt="2022-06-07T08:54:24.136" v="1650" actId="478"/>
          <ac:picMkLst>
            <pc:docMk/>
            <pc:sldMk cId="2868359253" sldId="356"/>
            <ac:picMk id="15" creationId="{F960BE91-6DB6-5C45-75CD-C0367A160587}"/>
          </ac:picMkLst>
        </pc:picChg>
        <pc:picChg chg="add mod">
          <ac:chgData name="Oliver Long" userId="ac9eac27-fd13-48a3-a529-c6ac2ed5a3a8" providerId="ADAL" clId="{53344B89-FC1B-9840-B824-6AC8D8CDFA51}" dt="2022-06-08T09:31:38.100" v="2130" actId="1076"/>
          <ac:picMkLst>
            <pc:docMk/>
            <pc:sldMk cId="2868359253" sldId="356"/>
            <ac:picMk id="16" creationId="{46B8255D-DC64-F6F5-26F5-EFAFD16D3196}"/>
          </ac:picMkLst>
        </pc:picChg>
      </pc:sldChg>
      <pc:sldChg chg="addSp delSp modSp new mod">
        <pc:chgData name="Oliver Long" userId="ac9eac27-fd13-48a3-a529-c6ac2ed5a3a8" providerId="ADAL" clId="{53344B89-FC1B-9840-B824-6AC8D8CDFA51}" dt="2022-06-07T08:22:20.249" v="1475" actId="14100"/>
        <pc:sldMkLst>
          <pc:docMk/>
          <pc:sldMk cId="3418710729" sldId="357"/>
        </pc:sldMkLst>
        <pc:spChg chg="del">
          <ac:chgData name="Oliver Long" userId="ac9eac27-fd13-48a3-a529-c6ac2ed5a3a8" providerId="ADAL" clId="{53344B89-FC1B-9840-B824-6AC8D8CDFA51}" dt="2022-06-07T08:22:05.208" v="1472" actId="478"/>
          <ac:spMkLst>
            <pc:docMk/>
            <pc:sldMk cId="3418710729" sldId="357"/>
            <ac:spMk id="2" creationId="{9B9E1D3C-1E6D-5A27-E3C7-1BFC9D57645F}"/>
          </ac:spMkLst>
        </pc:spChg>
        <pc:spChg chg="del">
          <ac:chgData name="Oliver Long" userId="ac9eac27-fd13-48a3-a529-c6ac2ed5a3a8" providerId="ADAL" clId="{53344B89-FC1B-9840-B824-6AC8D8CDFA51}" dt="2022-06-07T08:22:05.208" v="1472" actId="478"/>
          <ac:spMkLst>
            <pc:docMk/>
            <pc:sldMk cId="3418710729" sldId="357"/>
            <ac:spMk id="3" creationId="{246A34A6-4D92-9798-0155-192242CD4B89}"/>
          </ac:spMkLst>
        </pc:spChg>
        <pc:spChg chg="del">
          <ac:chgData name="Oliver Long" userId="ac9eac27-fd13-48a3-a529-c6ac2ed5a3a8" providerId="ADAL" clId="{53344B89-FC1B-9840-B824-6AC8D8CDFA51}" dt="2022-06-07T08:22:05.208" v="1472" actId="478"/>
          <ac:spMkLst>
            <pc:docMk/>
            <pc:sldMk cId="3418710729" sldId="357"/>
            <ac:spMk id="4" creationId="{FE04DA19-F54C-CC5A-CB37-D48F9BB3C0D3}"/>
          </ac:spMkLst>
        </pc:spChg>
        <pc:spChg chg="add mod">
          <ac:chgData name="Oliver Long" userId="ac9eac27-fd13-48a3-a529-c6ac2ed5a3a8" providerId="ADAL" clId="{53344B89-FC1B-9840-B824-6AC8D8CDFA51}" dt="2022-06-07T08:22:20.249" v="1475" actId="14100"/>
          <ac:spMkLst>
            <pc:docMk/>
            <pc:sldMk cId="3418710729" sldId="357"/>
            <ac:spMk id="5" creationId="{36405259-B969-3536-8C52-E0918AB53E0E}"/>
          </ac:spMkLst>
        </pc:spChg>
      </pc:sldChg>
      <pc:sldChg chg="addSp delSp modSp add mod ord">
        <pc:chgData name="Oliver Long" userId="ac9eac27-fd13-48a3-a529-c6ac2ed5a3a8" providerId="ADAL" clId="{53344B89-FC1B-9840-B824-6AC8D8CDFA51}" dt="2022-06-09T09:31:59.605" v="2622" actId="1076"/>
        <pc:sldMkLst>
          <pc:docMk/>
          <pc:sldMk cId="4060739898" sldId="358"/>
        </pc:sldMkLst>
        <pc:spChg chg="del">
          <ac:chgData name="Oliver Long" userId="ac9eac27-fd13-48a3-a529-c6ac2ed5a3a8" providerId="ADAL" clId="{53344B89-FC1B-9840-B824-6AC8D8CDFA51}" dt="2022-06-07T10:58:08.935" v="1990" actId="478"/>
          <ac:spMkLst>
            <pc:docMk/>
            <pc:sldMk cId="4060739898" sldId="358"/>
            <ac:spMk id="24" creationId="{97982700-A0C2-D14B-834D-5744DBA5F6B7}"/>
          </ac:spMkLst>
        </pc:spChg>
        <pc:picChg chg="add del mod">
          <ac:chgData name="Oliver Long" userId="ac9eac27-fd13-48a3-a529-c6ac2ed5a3a8" providerId="ADAL" clId="{53344B89-FC1B-9840-B824-6AC8D8CDFA51}" dt="2022-06-09T09:29:50.022" v="2616" actId="478"/>
          <ac:picMkLst>
            <pc:docMk/>
            <pc:sldMk cId="4060739898" sldId="358"/>
            <ac:picMk id="3" creationId="{B27D3396-2E61-B010-8203-3A83DEFF466C}"/>
          </ac:picMkLst>
        </pc:picChg>
        <pc:picChg chg="add del">
          <ac:chgData name="Oliver Long" userId="ac9eac27-fd13-48a3-a529-c6ac2ed5a3a8" providerId="ADAL" clId="{53344B89-FC1B-9840-B824-6AC8D8CDFA51}" dt="2022-06-09T09:31:36.097" v="2619" actId="478"/>
          <ac:picMkLst>
            <pc:docMk/>
            <pc:sldMk cId="4060739898" sldId="358"/>
            <ac:picMk id="5" creationId="{7DC1545D-3125-E2E9-4214-D092CFCB4DDF}"/>
          </ac:picMkLst>
        </pc:picChg>
        <pc:picChg chg="add mod">
          <ac:chgData name="Oliver Long" userId="ac9eac27-fd13-48a3-a529-c6ac2ed5a3a8" providerId="ADAL" clId="{53344B89-FC1B-9840-B824-6AC8D8CDFA51}" dt="2022-06-09T09:31:59.605" v="2622" actId="1076"/>
          <ac:picMkLst>
            <pc:docMk/>
            <pc:sldMk cId="4060739898" sldId="358"/>
            <ac:picMk id="6" creationId="{5DB33CBF-9C6E-17A6-4584-6EF7DD6CA286}"/>
          </ac:picMkLst>
        </pc:picChg>
        <pc:picChg chg="add mod">
          <ac:chgData name="Oliver Long" userId="ac9eac27-fd13-48a3-a529-c6ac2ed5a3a8" providerId="ADAL" clId="{53344B89-FC1B-9840-B824-6AC8D8CDFA51}" dt="2022-06-09T09:29:47.754" v="2615"/>
          <ac:picMkLst>
            <pc:docMk/>
            <pc:sldMk cId="4060739898" sldId="358"/>
            <ac:picMk id="7" creationId="{5A0479D4-3353-4834-306D-72919FDBCD2C}"/>
          </ac:picMkLst>
        </pc:picChg>
        <pc:picChg chg="del">
          <ac:chgData name="Oliver Long" userId="ac9eac27-fd13-48a3-a529-c6ac2ed5a3a8" providerId="ADAL" clId="{53344B89-FC1B-9840-B824-6AC8D8CDFA51}" dt="2022-06-07T10:58:18.689" v="1992" actId="478"/>
          <ac:picMkLst>
            <pc:docMk/>
            <pc:sldMk cId="4060739898" sldId="358"/>
            <ac:picMk id="7" creationId="{DD4D47A5-EDF7-7CE1-2D15-B713ADCA6727}"/>
          </ac:picMkLst>
        </pc:picChg>
        <pc:picChg chg="del">
          <ac:chgData name="Oliver Long" userId="ac9eac27-fd13-48a3-a529-c6ac2ed5a3a8" providerId="ADAL" clId="{53344B89-FC1B-9840-B824-6AC8D8CDFA51}" dt="2022-06-07T10:57:50.417" v="1985" actId="478"/>
          <ac:picMkLst>
            <pc:docMk/>
            <pc:sldMk cId="4060739898" sldId="358"/>
            <ac:picMk id="9" creationId="{685D530D-3DDD-24E7-CD4B-25643163BC27}"/>
          </ac:picMkLst>
        </pc:picChg>
        <pc:picChg chg="add mod">
          <ac:chgData name="Oliver Long" userId="ac9eac27-fd13-48a3-a529-c6ac2ed5a3a8" providerId="ADAL" clId="{53344B89-FC1B-9840-B824-6AC8D8CDFA51}" dt="2022-06-07T10:58:19.129" v="1993"/>
          <ac:picMkLst>
            <pc:docMk/>
            <pc:sldMk cId="4060739898" sldId="358"/>
            <ac:picMk id="10" creationId="{3132657B-A07D-DB29-0703-4A0961A6F703}"/>
          </ac:picMkLst>
        </pc:picChg>
        <pc:picChg chg="del">
          <ac:chgData name="Oliver Long" userId="ac9eac27-fd13-48a3-a529-c6ac2ed5a3a8" providerId="ADAL" clId="{53344B89-FC1B-9840-B824-6AC8D8CDFA51}" dt="2022-06-09T09:29:50.472" v="2617" actId="478"/>
          <ac:picMkLst>
            <pc:docMk/>
            <pc:sldMk cId="4060739898" sldId="358"/>
            <ac:picMk id="22" creationId="{7DF253D8-2EDA-7748-95C2-95840F2DF822}"/>
          </ac:picMkLst>
        </pc:picChg>
        <pc:picChg chg="del">
          <ac:chgData name="Oliver Long" userId="ac9eac27-fd13-48a3-a529-c6ac2ed5a3a8" providerId="ADAL" clId="{53344B89-FC1B-9840-B824-6AC8D8CDFA51}" dt="2022-06-07T10:58:09.868" v="1991" actId="478"/>
          <ac:picMkLst>
            <pc:docMk/>
            <pc:sldMk cId="4060739898" sldId="358"/>
            <ac:picMk id="25" creationId="{ABE5B7C8-05A7-7B4A-A83B-0C04762C663A}"/>
          </ac:picMkLst>
        </pc:picChg>
      </pc:sldChg>
      <pc:sldChg chg="addSp delSp modSp add mod">
        <pc:chgData name="Oliver Long" userId="ac9eac27-fd13-48a3-a529-c6ac2ed5a3a8" providerId="ADAL" clId="{53344B89-FC1B-9840-B824-6AC8D8CDFA51}" dt="2022-06-07T11:22:38.097" v="2020" actId="12788"/>
        <pc:sldMkLst>
          <pc:docMk/>
          <pc:sldMk cId="2142393185" sldId="359"/>
        </pc:sldMkLst>
        <pc:picChg chg="del">
          <ac:chgData name="Oliver Long" userId="ac9eac27-fd13-48a3-a529-c6ac2ed5a3a8" providerId="ADAL" clId="{53344B89-FC1B-9840-B824-6AC8D8CDFA51}" dt="2022-06-07T11:22:29.501" v="2016" actId="478"/>
          <ac:picMkLst>
            <pc:docMk/>
            <pc:sldMk cId="2142393185" sldId="359"/>
            <ac:picMk id="3" creationId="{4ED1F16F-70D5-CFBB-882C-B047D3CCAE4C}"/>
          </ac:picMkLst>
        </pc:picChg>
        <pc:picChg chg="add mod">
          <ac:chgData name="Oliver Long" userId="ac9eac27-fd13-48a3-a529-c6ac2ed5a3a8" providerId="ADAL" clId="{53344B89-FC1B-9840-B824-6AC8D8CDFA51}" dt="2022-06-07T11:22:38.097" v="2020" actId="12788"/>
          <ac:picMkLst>
            <pc:docMk/>
            <pc:sldMk cId="2142393185" sldId="359"/>
            <ac:picMk id="5" creationId="{901966D9-1686-E925-9960-0A3FE47BE061}"/>
          </ac:picMkLst>
        </pc:picChg>
      </pc:sldChg>
      <pc:sldChg chg="addSp delSp modSp add mod">
        <pc:chgData name="Oliver Long" userId="ac9eac27-fd13-48a3-a529-c6ac2ed5a3a8" providerId="ADAL" clId="{53344B89-FC1B-9840-B824-6AC8D8CDFA51}" dt="2022-06-07T11:30:41.089" v="2024" actId="12788"/>
        <pc:sldMkLst>
          <pc:docMk/>
          <pc:sldMk cId="4287200511" sldId="360"/>
        </pc:sldMkLst>
        <pc:picChg chg="del">
          <ac:chgData name="Oliver Long" userId="ac9eac27-fd13-48a3-a529-c6ac2ed5a3a8" providerId="ADAL" clId="{53344B89-FC1B-9840-B824-6AC8D8CDFA51}" dt="2022-06-07T11:30:34.624" v="2021" actId="478"/>
          <ac:picMkLst>
            <pc:docMk/>
            <pc:sldMk cId="4287200511" sldId="360"/>
            <ac:picMk id="3" creationId="{4ED1F16F-70D5-CFBB-882C-B047D3CCAE4C}"/>
          </ac:picMkLst>
        </pc:picChg>
        <pc:picChg chg="add mod">
          <ac:chgData name="Oliver Long" userId="ac9eac27-fd13-48a3-a529-c6ac2ed5a3a8" providerId="ADAL" clId="{53344B89-FC1B-9840-B824-6AC8D8CDFA51}" dt="2022-06-07T11:30:41.089" v="2024" actId="12788"/>
          <ac:picMkLst>
            <pc:docMk/>
            <pc:sldMk cId="4287200511" sldId="360"/>
            <ac:picMk id="5" creationId="{49C20547-3E7A-64B3-0F1F-E65A3F35D215}"/>
          </ac:picMkLst>
        </pc:picChg>
      </pc:sldChg>
      <pc:sldChg chg="add modAnim">
        <pc:chgData name="Oliver Long" userId="ac9eac27-fd13-48a3-a529-c6ac2ed5a3a8" providerId="ADAL" clId="{53344B89-FC1B-9840-B824-6AC8D8CDFA51}" dt="2022-06-08T12:43:23.639" v="2519"/>
        <pc:sldMkLst>
          <pc:docMk/>
          <pc:sldMk cId="1249067159" sldId="361"/>
        </pc:sldMkLst>
      </pc:sldChg>
      <pc:sldMasterChg chg="modSp modSldLayout">
        <pc:chgData name="Oliver Long" userId="ac9eac27-fd13-48a3-a529-c6ac2ed5a3a8" providerId="ADAL" clId="{53344B89-FC1B-9840-B824-6AC8D8CDFA51}" dt="2022-06-06T09:45:54.246" v="148" actId="2711"/>
        <pc:sldMasterMkLst>
          <pc:docMk/>
          <pc:sldMasterMk cId="2825520528" sldId="2147483648"/>
        </pc:sldMasterMkLst>
        <pc:spChg chg="mod">
          <ac:chgData name="Oliver Long" userId="ac9eac27-fd13-48a3-a529-c6ac2ed5a3a8" providerId="ADAL" clId="{53344B89-FC1B-9840-B824-6AC8D8CDFA51}" dt="2022-06-06T09:38:46.362" v="127" actId="2711"/>
          <ac:spMkLst>
            <pc:docMk/>
            <pc:sldMasterMk cId="2825520528" sldId="2147483648"/>
            <ac:spMk id="2" creationId="{C75569B9-372A-E14E-9750-931803BAB411}"/>
          </ac:spMkLst>
        </pc:spChg>
        <pc:spChg chg="mod">
          <ac:chgData name="Oliver Long" userId="ac9eac27-fd13-48a3-a529-c6ac2ed5a3a8" providerId="ADAL" clId="{53344B89-FC1B-9840-B824-6AC8D8CDFA51}" dt="2022-06-06T09:38:51.067" v="128" actId="2711"/>
          <ac:spMkLst>
            <pc:docMk/>
            <pc:sldMasterMk cId="2825520528" sldId="2147483648"/>
            <ac:spMk id="3" creationId="{13216E6C-ECC5-7144-B23E-C864B30E032D}"/>
          </ac:spMkLst>
        </pc:spChg>
        <pc:sldLayoutChg chg="modSp">
          <pc:chgData name="Oliver Long" userId="ac9eac27-fd13-48a3-a529-c6ac2ed5a3a8" providerId="ADAL" clId="{53344B89-FC1B-9840-B824-6AC8D8CDFA51}" dt="2022-06-06T09:45:54.246" v="148" actId="2711"/>
          <pc:sldLayoutMkLst>
            <pc:docMk/>
            <pc:sldMasterMk cId="2825520528" sldId="2147483648"/>
            <pc:sldLayoutMk cId="2273568727" sldId="2147483650"/>
          </pc:sldLayoutMkLst>
          <pc:spChg chg="mod">
            <ac:chgData name="Oliver Long" userId="ac9eac27-fd13-48a3-a529-c6ac2ed5a3a8" providerId="ADAL" clId="{53344B89-FC1B-9840-B824-6AC8D8CDFA51}" dt="2022-06-06T09:44:48.078" v="144" actId="2711"/>
            <ac:spMkLst>
              <pc:docMk/>
              <pc:sldMasterMk cId="2825520528" sldId="2147483648"/>
              <pc:sldLayoutMk cId="2273568727" sldId="2147483650"/>
              <ac:spMk id="2" creationId="{878252C1-DB1E-B34D-818C-9D310A4A0BB1}"/>
            </ac:spMkLst>
          </pc:spChg>
          <pc:spChg chg="mod">
            <ac:chgData name="Oliver Long" userId="ac9eac27-fd13-48a3-a529-c6ac2ed5a3a8" providerId="ADAL" clId="{53344B89-FC1B-9840-B824-6AC8D8CDFA51}" dt="2022-06-06T09:44:53.560" v="145" actId="2711"/>
            <ac:spMkLst>
              <pc:docMk/>
              <pc:sldMasterMk cId="2825520528" sldId="2147483648"/>
              <pc:sldLayoutMk cId="2273568727" sldId="2147483650"/>
              <ac:spMk id="3" creationId="{E214EC9B-B1CB-8948-88C2-4F4BAC3EBFFE}"/>
            </ac:spMkLst>
          </pc:spChg>
          <pc:spChg chg="mod">
            <ac:chgData name="Oliver Long" userId="ac9eac27-fd13-48a3-a529-c6ac2ed5a3a8" providerId="ADAL" clId="{53344B89-FC1B-9840-B824-6AC8D8CDFA51}" dt="2022-06-06T09:45:54.246" v="148" actId="2711"/>
            <ac:spMkLst>
              <pc:docMk/>
              <pc:sldMasterMk cId="2825520528" sldId="2147483648"/>
              <pc:sldLayoutMk cId="2273568727" sldId="2147483650"/>
              <ac:spMk id="6" creationId="{EDF43808-AAD3-4242-9B36-56118C1E4D6B}"/>
            </ac:spMkLst>
          </pc:spChg>
        </pc:sldLayoutChg>
      </pc:sldMasterChg>
    </pc:docChg>
  </pc:docChgLst>
  <pc:docChgLst>
    <pc:chgData name="Oliver Long" userId="92a69006-f437-418c-9eb9-e0f11dab5ba6" providerId="ADAL" clId="{9B5AE3DA-92CE-3942-8F1D-5F61A41F6045}"/>
    <pc:docChg chg="undo custSel addSld delSld modSld">
      <pc:chgData name="Oliver Long" userId="92a69006-f437-418c-9eb9-e0f11dab5ba6" providerId="ADAL" clId="{9B5AE3DA-92CE-3942-8F1D-5F61A41F6045}" dt="2022-06-22T15:21:07.097" v="1163" actId="478"/>
      <pc:docMkLst>
        <pc:docMk/>
      </pc:docMkLst>
      <pc:sldChg chg="addSp delSp modSp mod modNotesTx">
        <pc:chgData name="Oliver Long" userId="92a69006-f437-418c-9eb9-e0f11dab5ba6" providerId="ADAL" clId="{9B5AE3DA-92CE-3942-8F1D-5F61A41F6045}" dt="2022-06-22T15:20:48.008" v="1157" actId="478"/>
        <pc:sldMkLst>
          <pc:docMk/>
          <pc:sldMk cId="1170517616" sldId="309"/>
        </pc:sldMkLst>
        <pc:picChg chg="add del mod">
          <ac:chgData name="Oliver Long" userId="92a69006-f437-418c-9eb9-e0f11dab5ba6" providerId="ADAL" clId="{9B5AE3DA-92CE-3942-8F1D-5F61A41F6045}" dt="2022-06-22T15:20:48.008" v="1157" actId="478"/>
          <ac:picMkLst>
            <pc:docMk/>
            <pc:sldMk cId="1170517616" sldId="309"/>
            <ac:picMk id="4" creationId="{6A5202BC-DCDD-312E-3521-58B14B75FA7D}"/>
          </ac:picMkLst>
        </pc:picChg>
      </pc:sldChg>
      <pc:sldChg chg="modSp modAnim modNotesTx">
        <pc:chgData name="Oliver Long" userId="92a69006-f437-418c-9eb9-e0f11dab5ba6" providerId="ADAL" clId="{9B5AE3DA-92CE-3942-8F1D-5F61A41F6045}" dt="2022-06-21T21:48:54.901" v="836"/>
        <pc:sldMkLst>
          <pc:docMk/>
          <pc:sldMk cId="2713787518" sldId="319"/>
        </pc:sldMkLst>
        <pc:spChg chg="mod">
          <ac:chgData name="Oliver Long" userId="92a69006-f437-418c-9eb9-e0f11dab5ba6" providerId="ADAL" clId="{9B5AE3DA-92CE-3942-8F1D-5F61A41F6045}" dt="2022-06-20T09:48:56.650" v="576" actId="20577"/>
          <ac:spMkLst>
            <pc:docMk/>
            <pc:sldMk cId="2713787518" sldId="319"/>
            <ac:spMk id="3" creationId="{6BD602D7-FEC6-6348-BA41-C99717147337}"/>
          </ac:spMkLst>
        </pc:spChg>
      </pc:sldChg>
      <pc:sldChg chg="modNotesTx">
        <pc:chgData name="Oliver Long" userId="92a69006-f437-418c-9eb9-e0f11dab5ba6" providerId="ADAL" clId="{9B5AE3DA-92CE-3942-8F1D-5F61A41F6045}" dt="2022-06-15T14:55:47.981" v="422" actId="20577"/>
        <pc:sldMkLst>
          <pc:docMk/>
          <pc:sldMk cId="842382347" sldId="321"/>
        </pc:sldMkLst>
      </pc:sldChg>
      <pc:sldChg chg="addSp delSp modSp mod">
        <pc:chgData name="Oliver Long" userId="92a69006-f437-418c-9eb9-e0f11dab5ba6" providerId="ADAL" clId="{9B5AE3DA-92CE-3942-8F1D-5F61A41F6045}" dt="2022-06-20T10:42:32.309" v="615" actId="12788"/>
        <pc:sldMkLst>
          <pc:docMk/>
          <pc:sldMk cId="850923431" sldId="323"/>
        </pc:sldMkLst>
        <pc:spChg chg="del">
          <ac:chgData name="Oliver Long" userId="92a69006-f437-418c-9eb9-e0f11dab5ba6" providerId="ADAL" clId="{9B5AE3DA-92CE-3942-8F1D-5F61A41F6045}" dt="2022-06-20T10:42:15.937" v="611" actId="478"/>
          <ac:spMkLst>
            <pc:docMk/>
            <pc:sldMk cId="850923431" sldId="323"/>
            <ac:spMk id="3" creationId="{FAD475DA-1F84-0148-B105-13F4CA8B2A80}"/>
          </ac:spMkLst>
        </pc:spChg>
        <pc:spChg chg="add del mod">
          <ac:chgData name="Oliver Long" userId="92a69006-f437-418c-9eb9-e0f11dab5ba6" providerId="ADAL" clId="{9B5AE3DA-92CE-3942-8F1D-5F61A41F6045}" dt="2022-06-20T10:42:18.029" v="612" actId="478"/>
          <ac:spMkLst>
            <pc:docMk/>
            <pc:sldMk cId="850923431" sldId="323"/>
            <ac:spMk id="11" creationId="{11689B35-F896-569D-4F91-9E15DBAD5852}"/>
          </ac:spMkLst>
        </pc:spChg>
        <pc:picChg chg="del">
          <ac:chgData name="Oliver Long" userId="92a69006-f437-418c-9eb9-e0f11dab5ba6" providerId="ADAL" clId="{9B5AE3DA-92CE-3942-8F1D-5F61A41F6045}" dt="2022-06-20T10:42:22.336" v="613" actId="478"/>
          <ac:picMkLst>
            <pc:docMk/>
            <pc:sldMk cId="850923431" sldId="323"/>
            <ac:picMk id="6" creationId="{4BCD62FC-070E-924A-8BD2-F54828D6F122}"/>
          </ac:picMkLst>
        </pc:picChg>
        <pc:picChg chg="del">
          <ac:chgData name="Oliver Long" userId="92a69006-f437-418c-9eb9-e0f11dab5ba6" providerId="ADAL" clId="{9B5AE3DA-92CE-3942-8F1D-5F61A41F6045}" dt="2022-06-20T10:42:22.336" v="613" actId="478"/>
          <ac:picMkLst>
            <pc:docMk/>
            <pc:sldMk cId="850923431" sldId="323"/>
            <ac:picMk id="7" creationId="{E2886775-FB93-5948-9833-7DBD3B0F4A8D}"/>
          </ac:picMkLst>
        </pc:picChg>
        <pc:picChg chg="del">
          <ac:chgData name="Oliver Long" userId="92a69006-f437-418c-9eb9-e0f11dab5ba6" providerId="ADAL" clId="{9B5AE3DA-92CE-3942-8F1D-5F61A41F6045}" dt="2022-06-20T10:42:12.089" v="609" actId="478"/>
          <ac:picMkLst>
            <pc:docMk/>
            <pc:sldMk cId="850923431" sldId="323"/>
            <ac:picMk id="8" creationId="{EF1313BE-8FAB-AB48-BE02-4CFB7EED2022}"/>
          </ac:picMkLst>
        </pc:picChg>
        <pc:picChg chg="del">
          <ac:chgData name="Oliver Long" userId="92a69006-f437-418c-9eb9-e0f11dab5ba6" providerId="ADAL" clId="{9B5AE3DA-92CE-3942-8F1D-5F61A41F6045}" dt="2022-06-20T10:42:14.393" v="610" actId="478"/>
          <ac:picMkLst>
            <pc:docMk/>
            <pc:sldMk cId="850923431" sldId="323"/>
            <ac:picMk id="9" creationId="{FDD87066-923A-444D-9247-4A75F626FBA8}"/>
          </ac:picMkLst>
        </pc:picChg>
        <pc:picChg chg="del">
          <ac:chgData name="Oliver Long" userId="92a69006-f437-418c-9eb9-e0f11dab5ba6" providerId="ADAL" clId="{9B5AE3DA-92CE-3942-8F1D-5F61A41F6045}" dt="2022-06-20T10:42:22.336" v="613" actId="478"/>
          <ac:picMkLst>
            <pc:docMk/>
            <pc:sldMk cId="850923431" sldId="323"/>
            <ac:picMk id="10" creationId="{E0048D92-C962-3248-8AB1-B486BA12F0FB}"/>
          </ac:picMkLst>
        </pc:picChg>
        <pc:picChg chg="mod">
          <ac:chgData name="Oliver Long" userId="92a69006-f437-418c-9eb9-e0f11dab5ba6" providerId="ADAL" clId="{9B5AE3DA-92CE-3942-8F1D-5F61A41F6045}" dt="2022-06-20T10:42:32.309" v="615" actId="12788"/>
          <ac:picMkLst>
            <pc:docMk/>
            <pc:sldMk cId="850923431" sldId="323"/>
            <ac:picMk id="12" creationId="{2FB9DB45-C7A5-1A4F-842B-6120D11D7C13}"/>
          </ac:picMkLst>
        </pc:picChg>
        <pc:picChg chg="del">
          <ac:chgData name="Oliver Long" userId="92a69006-f437-418c-9eb9-e0f11dab5ba6" providerId="ADAL" clId="{9B5AE3DA-92CE-3942-8F1D-5F61A41F6045}" dt="2022-06-20T10:42:22.336" v="613" actId="478"/>
          <ac:picMkLst>
            <pc:docMk/>
            <pc:sldMk cId="850923431" sldId="323"/>
            <ac:picMk id="13" creationId="{13701444-FEC7-7747-B038-38BC3DC9E697}"/>
          </ac:picMkLst>
        </pc:picChg>
      </pc:sldChg>
      <pc:sldChg chg="addSp delSp modSp mod">
        <pc:chgData name="Oliver Long" userId="92a69006-f437-418c-9eb9-e0f11dab5ba6" providerId="ADAL" clId="{9B5AE3DA-92CE-3942-8F1D-5F61A41F6045}" dt="2022-06-22T15:21:07.097" v="1163" actId="478"/>
        <pc:sldMkLst>
          <pc:docMk/>
          <pc:sldMk cId="2460637620" sldId="325"/>
        </pc:sldMkLst>
        <pc:picChg chg="add del mod">
          <ac:chgData name="Oliver Long" userId="92a69006-f437-418c-9eb9-e0f11dab5ba6" providerId="ADAL" clId="{9B5AE3DA-92CE-3942-8F1D-5F61A41F6045}" dt="2022-06-22T15:21:07.097" v="1163" actId="478"/>
          <ac:picMkLst>
            <pc:docMk/>
            <pc:sldMk cId="2460637620" sldId="325"/>
            <ac:picMk id="5" creationId="{6CEC890F-0B2A-108B-1775-E060792EBDF4}"/>
          </ac:picMkLst>
        </pc:picChg>
      </pc:sldChg>
      <pc:sldChg chg="addSp delSp modSp mod modAnim">
        <pc:chgData name="Oliver Long" userId="92a69006-f437-418c-9eb9-e0f11dab5ba6" providerId="ADAL" clId="{9B5AE3DA-92CE-3942-8F1D-5F61A41F6045}" dt="2022-06-22T06:09:22.122" v="848"/>
        <pc:sldMkLst>
          <pc:docMk/>
          <pc:sldMk cId="3685233058" sldId="326"/>
        </pc:sldMkLst>
        <pc:spChg chg="add mod">
          <ac:chgData name="Oliver Long" userId="92a69006-f437-418c-9eb9-e0f11dab5ba6" providerId="ADAL" clId="{9B5AE3DA-92CE-3942-8F1D-5F61A41F6045}" dt="2022-06-22T06:09:20.260" v="847" actId="14100"/>
          <ac:spMkLst>
            <pc:docMk/>
            <pc:sldMk cId="3685233058" sldId="326"/>
            <ac:spMk id="11" creationId="{879AD0F5-709A-0471-5F12-2B9981EB6D1B}"/>
          </ac:spMkLst>
        </pc:spChg>
        <pc:picChg chg="del">
          <ac:chgData name="Oliver Long" userId="92a69006-f437-418c-9eb9-e0f11dab5ba6" providerId="ADAL" clId="{9B5AE3DA-92CE-3942-8F1D-5F61A41F6045}" dt="2022-06-22T06:08:14.281" v="837" actId="478"/>
          <ac:picMkLst>
            <pc:docMk/>
            <pc:sldMk cId="3685233058" sldId="326"/>
            <ac:picMk id="3" creationId="{96A38646-1227-F244-77D2-693499DE71BE}"/>
          </ac:picMkLst>
        </pc:picChg>
        <pc:picChg chg="add del">
          <ac:chgData name="Oliver Long" userId="92a69006-f437-418c-9eb9-e0f11dab5ba6" providerId="ADAL" clId="{9B5AE3DA-92CE-3942-8F1D-5F61A41F6045}" dt="2022-06-22T06:08:19.002" v="839" actId="478"/>
          <ac:picMkLst>
            <pc:docMk/>
            <pc:sldMk cId="3685233058" sldId="326"/>
            <ac:picMk id="6" creationId="{4D07F64A-1393-29FE-A3C8-326522F4B824}"/>
          </ac:picMkLst>
        </pc:picChg>
        <pc:picChg chg="add mod">
          <ac:chgData name="Oliver Long" userId="92a69006-f437-418c-9eb9-e0f11dab5ba6" providerId="ADAL" clId="{9B5AE3DA-92CE-3942-8F1D-5F61A41F6045}" dt="2022-06-22T06:08:36.873" v="844" actId="14100"/>
          <ac:picMkLst>
            <pc:docMk/>
            <pc:sldMk cId="3685233058" sldId="326"/>
            <ac:picMk id="8" creationId="{FBBDA710-9324-B678-D106-A32016850FA8}"/>
          </ac:picMkLst>
        </pc:picChg>
      </pc:sldChg>
      <pc:sldChg chg="modSp mod modAnim">
        <pc:chgData name="Oliver Long" userId="92a69006-f437-418c-9eb9-e0f11dab5ba6" providerId="ADAL" clId="{9B5AE3DA-92CE-3942-8F1D-5F61A41F6045}" dt="2022-06-21T21:47:44.426" v="835"/>
        <pc:sldMkLst>
          <pc:docMk/>
          <pc:sldMk cId="338089014" sldId="343"/>
        </pc:sldMkLst>
        <pc:spChg chg="mod">
          <ac:chgData name="Oliver Long" userId="92a69006-f437-418c-9eb9-e0f11dab5ba6" providerId="ADAL" clId="{9B5AE3DA-92CE-3942-8F1D-5F61A41F6045}" dt="2022-06-20T17:09:39.202" v="634" actId="20577"/>
          <ac:spMkLst>
            <pc:docMk/>
            <pc:sldMk cId="338089014" sldId="343"/>
            <ac:spMk id="2" creationId="{925D8739-B25A-FB46-894C-A59FB089ABF8}"/>
          </ac:spMkLst>
        </pc:spChg>
        <pc:spChg chg="mod">
          <ac:chgData name="Oliver Long" userId="92a69006-f437-418c-9eb9-e0f11dab5ba6" providerId="ADAL" clId="{9B5AE3DA-92CE-3942-8F1D-5F61A41F6045}" dt="2022-06-21T11:29:23.458" v="834" actId="20577"/>
          <ac:spMkLst>
            <pc:docMk/>
            <pc:sldMk cId="338089014" sldId="343"/>
            <ac:spMk id="3" creationId="{5210AB88-7FFE-E843-98CE-62434D6FF4DE}"/>
          </ac:spMkLst>
        </pc:spChg>
      </pc:sldChg>
      <pc:sldChg chg="addSp modSp mod modAnim modNotesTx">
        <pc:chgData name="Oliver Long" userId="92a69006-f437-418c-9eb9-e0f11dab5ba6" providerId="ADAL" clId="{9B5AE3DA-92CE-3942-8F1D-5F61A41F6045}" dt="2022-06-22T07:21:20.744" v="1121"/>
        <pc:sldMkLst>
          <pc:docMk/>
          <pc:sldMk cId="1058110014" sldId="347"/>
        </pc:sldMkLst>
        <pc:spChg chg="add mod">
          <ac:chgData name="Oliver Long" userId="92a69006-f437-418c-9eb9-e0f11dab5ba6" providerId="ADAL" clId="{9B5AE3DA-92CE-3942-8F1D-5F61A41F6045}" dt="2022-06-22T07:20:46.785" v="1118" actId="1076"/>
          <ac:spMkLst>
            <pc:docMk/>
            <pc:sldMk cId="1058110014" sldId="347"/>
            <ac:spMk id="4" creationId="{AEC06980-A4F7-ED19-06AD-28EE1EF1FA34}"/>
          </ac:spMkLst>
        </pc:spChg>
      </pc:sldChg>
      <pc:sldChg chg="addSp delSp modSp mod">
        <pc:chgData name="Oliver Long" userId="92a69006-f437-418c-9eb9-e0f11dab5ba6" providerId="ADAL" clId="{9B5AE3DA-92CE-3942-8F1D-5F61A41F6045}" dt="2022-06-22T06:13:23.232" v="894" actId="20577"/>
        <pc:sldMkLst>
          <pc:docMk/>
          <pc:sldMk cId="3991445587" sldId="348"/>
        </pc:sldMkLst>
        <pc:spChg chg="add del mod">
          <ac:chgData name="Oliver Long" userId="92a69006-f437-418c-9eb9-e0f11dab5ba6" providerId="ADAL" clId="{9B5AE3DA-92CE-3942-8F1D-5F61A41F6045}" dt="2022-06-15T14:26:48.452" v="2" actId="478"/>
          <ac:spMkLst>
            <pc:docMk/>
            <pc:sldMk cId="3991445587" sldId="348"/>
            <ac:spMk id="3" creationId="{A886565A-005F-C70E-B512-04FE17339AD6}"/>
          </ac:spMkLst>
        </pc:spChg>
        <pc:spChg chg="mod">
          <ac:chgData name="Oliver Long" userId="92a69006-f437-418c-9eb9-e0f11dab5ba6" providerId="ADAL" clId="{9B5AE3DA-92CE-3942-8F1D-5F61A41F6045}" dt="2022-06-22T06:13:23.232" v="894" actId="20577"/>
          <ac:spMkLst>
            <pc:docMk/>
            <pc:sldMk cId="3991445587" sldId="348"/>
            <ac:spMk id="15" creationId="{B089CCB7-E435-154D-7F1F-37D19AB12F4B}"/>
          </ac:spMkLst>
        </pc:spChg>
      </pc:sldChg>
      <pc:sldChg chg="addSp delSp modSp mod">
        <pc:chgData name="Oliver Long" userId="92a69006-f437-418c-9eb9-e0f11dab5ba6" providerId="ADAL" clId="{9B5AE3DA-92CE-3942-8F1D-5F61A41F6045}" dt="2022-06-22T15:20:51.924" v="1158" actId="478"/>
        <pc:sldMkLst>
          <pc:docMk/>
          <pc:sldMk cId="288195674" sldId="349"/>
        </pc:sldMkLst>
        <pc:spChg chg="mod">
          <ac:chgData name="Oliver Long" userId="92a69006-f437-418c-9eb9-e0f11dab5ba6" providerId="ADAL" clId="{9B5AE3DA-92CE-3942-8F1D-5F61A41F6045}" dt="2022-06-22T06:13:41.779" v="919" actId="20577"/>
          <ac:spMkLst>
            <pc:docMk/>
            <pc:sldMk cId="288195674" sldId="349"/>
            <ac:spMk id="13" creationId="{ED2F5195-FD9E-3C08-5DE2-0A5BDE47F62A}"/>
          </ac:spMkLst>
        </pc:spChg>
        <pc:picChg chg="add del mod">
          <ac:chgData name="Oliver Long" userId="92a69006-f437-418c-9eb9-e0f11dab5ba6" providerId="ADAL" clId="{9B5AE3DA-92CE-3942-8F1D-5F61A41F6045}" dt="2022-06-22T15:20:51.924" v="1158" actId="478"/>
          <ac:picMkLst>
            <pc:docMk/>
            <pc:sldMk cId="288195674" sldId="349"/>
            <ac:picMk id="4" creationId="{2C5C6E3B-5C42-A283-5D0A-F5712F140E9E}"/>
          </ac:picMkLst>
        </pc:picChg>
      </pc:sldChg>
      <pc:sldChg chg="addSp delSp modSp mod">
        <pc:chgData name="Oliver Long" userId="92a69006-f437-418c-9eb9-e0f11dab5ba6" providerId="ADAL" clId="{9B5AE3DA-92CE-3942-8F1D-5F61A41F6045}" dt="2022-06-22T15:20:44.855" v="1156" actId="478"/>
        <pc:sldMkLst>
          <pc:docMk/>
          <pc:sldMk cId="141832500" sldId="350"/>
        </pc:sldMkLst>
        <pc:spChg chg="mod">
          <ac:chgData name="Oliver Long" userId="92a69006-f437-418c-9eb9-e0f11dab5ba6" providerId="ADAL" clId="{9B5AE3DA-92CE-3942-8F1D-5F61A41F6045}" dt="2022-06-20T17:28:33.633" v="656" actId="207"/>
          <ac:spMkLst>
            <pc:docMk/>
            <pc:sldMk cId="141832500" sldId="350"/>
            <ac:spMk id="33" creationId="{5002C256-786A-1610-E94C-0F0B169B6AEE}"/>
          </ac:spMkLst>
        </pc:spChg>
        <pc:picChg chg="add del mod">
          <ac:chgData name="Oliver Long" userId="92a69006-f437-418c-9eb9-e0f11dab5ba6" providerId="ADAL" clId="{9B5AE3DA-92CE-3942-8F1D-5F61A41F6045}" dt="2022-06-22T15:20:44.855" v="1156" actId="478"/>
          <ac:picMkLst>
            <pc:docMk/>
            <pc:sldMk cId="141832500" sldId="350"/>
            <ac:picMk id="4" creationId="{DB02FF93-A6FE-DC7F-7F60-FE660BCAD835}"/>
          </ac:picMkLst>
        </pc:picChg>
      </pc:sldChg>
      <pc:sldChg chg="addSp delSp modSp mod modNotesTx">
        <pc:chgData name="Oliver Long" userId="92a69006-f437-418c-9eb9-e0f11dab5ba6" providerId="ADAL" clId="{9B5AE3DA-92CE-3942-8F1D-5F61A41F6045}" dt="2022-06-22T15:20:57.212" v="1161" actId="478"/>
        <pc:sldMkLst>
          <pc:docMk/>
          <pc:sldMk cId="285770003" sldId="351"/>
        </pc:sldMkLst>
        <pc:picChg chg="add del mod">
          <ac:chgData name="Oliver Long" userId="92a69006-f437-418c-9eb9-e0f11dab5ba6" providerId="ADAL" clId="{9B5AE3DA-92CE-3942-8F1D-5F61A41F6045}" dt="2022-06-22T15:20:57.212" v="1161" actId="478"/>
          <ac:picMkLst>
            <pc:docMk/>
            <pc:sldMk cId="285770003" sldId="351"/>
            <ac:picMk id="6" creationId="{DA45BF5A-8A47-1E1F-3377-525F1C65D9CC}"/>
          </ac:picMkLst>
        </pc:picChg>
      </pc:sldChg>
      <pc:sldChg chg="addSp delSp modSp mod modAnim">
        <pc:chgData name="Oliver Long" userId="92a69006-f437-418c-9eb9-e0f11dab5ba6" providerId="ADAL" clId="{9B5AE3DA-92CE-3942-8F1D-5F61A41F6045}" dt="2022-06-22T06:12:15.245" v="865" actId="1037"/>
        <pc:sldMkLst>
          <pc:docMk/>
          <pc:sldMk cId="211719405" sldId="354"/>
        </pc:sldMkLst>
        <pc:picChg chg="del">
          <ac:chgData name="Oliver Long" userId="92a69006-f437-418c-9eb9-e0f11dab5ba6" providerId="ADAL" clId="{9B5AE3DA-92CE-3942-8F1D-5F61A41F6045}" dt="2022-06-22T06:11:59.914" v="856" actId="478"/>
          <ac:picMkLst>
            <pc:docMk/>
            <pc:sldMk cId="211719405" sldId="354"/>
            <ac:picMk id="3" creationId="{D7AB3959-CC43-150A-5A05-04BEC7C3FF39}"/>
          </ac:picMkLst>
        </pc:picChg>
        <pc:picChg chg="add del">
          <ac:chgData name="Oliver Long" userId="92a69006-f437-418c-9eb9-e0f11dab5ba6" providerId="ADAL" clId="{9B5AE3DA-92CE-3942-8F1D-5F61A41F6045}" dt="2022-06-22T06:11:34.554" v="854"/>
          <ac:picMkLst>
            <pc:docMk/>
            <pc:sldMk cId="211719405" sldId="354"/>
            <ac:picMk id="5" creationId="{05FD034F-C8C6-EAA5-EA61-50BE974F45A7}"/>
          </ac:picMkLst>
        </pc:picChg>
        <pc:picChg chg="add mod">
          <ac:chgData name="Oliver Long" userId="92a69006-f437-418c-9eb9-e0f11dab5ba6" providerId="ADAL" clId="{9B5AE3DA-92CE-3942-8F1D-5F61A41F6045}" dt="2022-06-22T06:12:15.245" v="865" actId="1037"/>
          <ac:picMkLst>
            <pc:docMk/>
            <pc:sldMk cId="211719405" sldId="354"/>
            <ac:picMk id="7" creationId="{BF29CC69-774A-3D4A-88D1-D016380FED09}"/>
          </ac:picMkLst>
        </pc:picChg>
      </pc:sldChg>
      <pc:sldChg chg="addSp delSp modSp mod">
        <pc:chgData name="Oliver Long" userId="92a69006-f437-418c-9eb9-e0f11dab5ba6" providerId="ADAL" clId="{9B5AE3DA-92CE-3942-8F1D-5F61A41F6045}" dt="2022-06-22T15:21:02.774" v="1162" actId="478"/>
        <pc:sldMkLst>
          <pc:docMk/>
          <pc:sldMk cId="2914565065" sldId="355"/>
        </pc:sldMkLst>
        <pc:picChg chg="add del mod">
          <ac:chgData name="Oliver Long" userId="92a69006-f437-418c-9eb9-e0f11dab5ba6" providerId="ADAL" clId="{9B5AE3DA-92CE-3942-8F1D-5F61A41F6045}" dt="2022-06-22T15:21:02.774" v="1162" actId="478"/>
          <ac:picMkLst>
            <pc:docMk/>
            <pc:sldMk cId="2914565065" sldId="355"/>
            <ac:picMk id="11" creationId="{822E0C71-1126-A745-551C-02D65C6C4435}"/>
          </ac:picMkLst>
        </pc:picChg>
      </pc:sldChg>
      <pc:sldChg chg="modNotesTx">
        <pc:chgData name="Oliver Long" userId="92a69006-f437-418c-9eb9-e0f11dab5ba6" providerId="ADAL" clId="{9B5AE3DA-92CE-3942-8F1D-5F61A41F6045}" dt="2022-06-15T14:54:03.194" v="382" actId="20577"/>
        <pc:sldMkLst>
          <pc:docMk/>
          <pc:sldMk cId="2868359253" sldId="356"/>
        </pc:sldMkLst>
      </pc:sldChg>
      <pc:sldChg chg="addSp delSp modSp del mod modAnim">
        <pc:chgData name="Oliver Long" userId="92a69006-f437-418c-9eb9-e0f11dab5ba6" providerId="ADAL" clId="{9B5AE3DA-92CE-3942-8F1D-5F61A41F6045}" dt="2022-06-21T11:28:35.899" v="791" actId="2696"/>
        <pc:sldMkLst>
          <pc:docMk/>
          <pc:sldMk cId="3418710729" sldId="357"/>
        </pc:sldMkLst>
        <pc:spChg chg="add del mod">
          <ac:chgData name="Oliver Long" userId="92a69006-f437-418c-9eb9-e0f11dab5ba6" providerId="ADAL" clId="{9B5AE3DA-92CE-3942-8F1D-5F61A41F6045}" dt="2022-06-20T06:49:04.322" v="523" actId="478"/>
          <ac:spMkLst>
            <pc:docMk/>
            <pc:sldMk cId="3418710729" sldId="357"/>
            <ac:spMk id="3" creationId="{620F807B-17B8-3CA5-A240-61B280299B2C}"/>
          </ac:spMkLst>
        </pc:spChg>
        <pc:spChg chg="add del mod">
          <ac:chgData name="Oliver Long" userId="92a69006-f437-418c-9eb9-e0f11dab5ba6" providerId="ADAL" clId="{9B5AE3DA-92CE-3942-8F1D-5F61A41F6045}" dt="2022-06-20T06:48:54.869" v="521"/>
          <ac:spMkLst>
            <pc:docMk/>
            <pc:sldMk cId="3418710729" sldId="357"/>
            <ac:spMk id="4" creationId="{11251E99-E283-1058-EEF0-DACF677C7CF1}"/>
          </ac:spMkLst>
        </pc:spChg>
        <pc:spChg chg="del">
          <ac:chgData name="Oliver Long" userId="92a69006-f437-418c-9eb9-e0f11dab5ba6" providerId="ADAL" clId="{9B5AE3DA-92CE-3942-8F1D-5F61A41F6045}" dt="2022-06-20T06:45:55.537" v="423" actId="478"/>
          <ac:spMkLst>
            <pc:docMk/>
            <pc:sldMk cId="3418710729" sldId="357"/>
            <ac:spMk id="5" creationId="{36405259-B969-3536-8C52-E0918AB53E0E}"/>
          </ac:spMkLst>
        </pc:spChg>
        <pc:spChg chg="add del mod">
          <ac:chgData name="Oliver Long" userId="92a69006-f437-418c-9eb9-e0f11dab5ba6" providerId="ADAL" clId="{9B5AE3DA-92CE-3942-8F1D-5F61A41F6045}" dt="2022-06-20T06:48:52.822" v="518"/>
          <ac:spMkLst>
            <pc:docMk/>
            <pc:sldMk cId="3418710729" sldId="357"/>
            <ac:spMk id="7" creationId="{63214298-DDB6-8F13-00BE-825D72C00FCA}"/>
          </ac:spMkLst>
        </pc:spChg>
        <pc:spChg chg="add del mod">
          <ac:chgData name="Oliver Long" userId="92a69006-f437-418c-9eb9-e0f11dab5ba6" providerId="ADAL" clId="{9B5AE3DA-92CE-3942-8F1D-5F61A41F6045}" dt="2022-06-20T06:49:06.435" v="524" actId="478"/>
          <ac:spMkLst>
            <pc:docMk/>
            <pc:sldMk cId="3418710729" sldId="357"/>
            <ac:spMk id="8" creationId="{7E005DDE-D713-2BBD-C69C-C99A87BB35AE}"/>
          </ac:spMkLst>
        </pc:spChg>
        <pc:spChg chg="add mod">
          <ac:chgData name="Oliver Long" userId="92a69006-f437-418c-9eb9-e0f11dab5ba6" providerId="ADAL" clId="{9B5AE3DA-92CE-3942-8F1D-5F61A41F6045}" dt="2022-06-20T06:49:23.446" v="528" actId="13822"/>
          <ac:spMkLst>
            <pc:docMk/>
            <pc:sldMk cId="3418710729" sldId="357"/>
            <ac:spMk id="9" creationId="{FCE745F2-D169-7D75-56EB-E516C1049CD8}"/>
          </ac:spMkLst>
        </pc:spChg>
        <pc:picChg chg="add del mod">
          <ac:chgData name="Oliver Long" userId="92a69006-f437-418c-9eb9-e0f11dab5ba6" providerId="ADAL" clId="{9B5AE3DA-92CE-3942-8F1D-5F61A41F6045}" dt="2022-06-20T06:48:54.438" v="520"/>
          <ac:picMkLst>
            <pc:docMk/>
            <pc:sldMk cId="3418710729" sldId="357"/>
            <ac:picMk id="6" creationId="{FAEE8393-8640-3C95-5955-8D361EA72729}"/>
          </ac:picMkLst>
        </pc:picChg>
      </pc:sldChg>
      <pc:sldChg chg="addSp modSp">
        <pc:chgData name="Oliver Long" userId="92a69006-f437-418c-9eb9-e0f11dab5ba6" providerId="ADAL" clId="{9B5AE3DA-92CE-3942-8F1D-5F61A41F6045}" dt="2022-06-22T06:09:27.910" v="849"/>
        <pc:sldMkLst>
          <pc:docMk/>
          <pc:sldMk cId="4060739898" sldId="358"/>
        </pc:sldMkLst>
        <pc:spChg chg="add mod">
          <ac:chgData name="Oliver Long" userId="92a69006-f437-418c-9eb9-e0f11dab5ba6" providerId="ADAL" clId="{9B5AE3DA-92CE-3942-8F1D-5F61A41F6045}" dt="2022-06-22T06:09:27.910" v="849"/>
          <ac:spMkLst>
            <pc:docMk/>
            <pc:sldMk cId="4060739898" sldId="358"/>
            <ac:spMk id="7" creationId="{454DE07A-535F-3FC2-E2A6-9DF0EC8F4DEA}"/>
          </ac:spMkLst>
        </pc:spChg>
      </pc:sldChg>
      <pc:sldChg chg="addSp modSp mod">
        <pc:chgData name="Oliver Long" userId="92a69006-f437-418c-9eb9-e0f11dab5ba6" providerId="ADAL" clId="{9B5AE3DA-92CE-3942-8F1D-5F61A41F6045}" dt="2022-06-22T06:09:40.010" v="852" actId="14100"/>
        <pc:sldMkLst>
          <pc:docMk/>
          <pc:sldMk cId="699533410" sldId="363"/>
        </pc:sldMkLst>
        <pc:spChg chg="add mod">
          <ac:chgData name="Oliver Long" userId="92a69006-f437-418c-9eb9-e0f11dab5ba6" providerId="ADAL" clId="{9B5AE3DA-92CE-3942-8F1D-5F61A41F6045}" dt="2022-06-22T06:09:40.010" v="852" actId="14100"/>
          <ac:spMkLst>
            <pc:docMk/>
            <pc:sldMk cId="699533410" sldId="363"/>
            <ac:spMk id="6" creationId="{04FD3912-40D7-F09F-AE21-CB1A7F94D745}"/>
          </ac:spMkLst>
        </pc:spChg>
      </pc:sldChg>
      <pc:sldChg chg="addSp delSp modSp mod">
        <pc:chgData name="Oliver Long" userId="92a69006-f437-418c-9eb9-e0f11dab5ba6" providerId="ADAL" clId="{9B5AE3DA-92CE-3942-8F1D-5F61A41F6045}" dt="2022-06-22T15:20:54.291" v="1160" actId="478"/>
        <pc:sldMkLst>
          <pc:docMk/>
          <pc:sldMk cId="2579321160" sldId="364"/>
        </pc:sldMkLst>
        <pc:spChg chg="mod">
          <ac:chgData name="Oliver Long" userId="92a69006-f437-418c-9eb9-e0f11dab5ba6" providerId="ADAL" clId="{9B5AE3DA-92CE-3942-8F1D-5F61A41F6045}" dt="2022-06-22T06:55:25.552" v="1024" actId="20577"/>
          <ac:spMkLst>
            <pc:docMk/>
            <pc:sldMk cId="2579321160" sldId="364"/>
            <ac:spMk id="17" creationId="{C75D6512-56A1-7C64-8C7A-7B0CC0771D16}"/>
          </ac:spMkLst>
        </pc:spChg>
        <pc:picChg chg="add del mod">
          <ac:chgData name="Oliver Long" userId="92a69006-f437-418c-9eb9-e0f11dab5ba6" providerId="ADAL" clId="{9B5AE3DA-92CE-3942-8F1D-5F61A41F6045}" dt="2022-06-22T15:20:54.291" v="1160" actId="478"/>
          <ac:picMkLst>
            <pc:docMk/>
            <pc:sldMk cId="2579321160" sldId="364"/>
            <ac:picMk id="4" creationId="{44CCC3DC-EEC7-F919-5EDA-F3ED9132D7B4}"/>
          </ac:picMkLst>
        </pc:picChg>
        <pc:picChg chg="add del mod">
          <ac:chgData name="Oliver Long" userId="92a69006-f437-418c-9eb9-e0f11dab5ba6" providerId="ADAL" clId="{9B5AE3DA-92CE-3942-8F1D-5F61A41F6045}" dt="2022-06-22T15:20:53.527" v="1159" actId="478"/>
          <ac:picMkLst>
            <pc:docMk/>
            <pc:sldMk cId="2579321160" sldId="364"/>
            <ac:picMk id="12" creationId="{D4CB48A2-64BC-A3CD-7C6F-B7CB80AB82DE}"/>
          </ac:picMkLst>
        </pc:picChg>
      </pc:sldChg>
      <pc:sldChg chg="modSp mod modAnim">
        <pc:chgData name="Oliver Long" userId="92a69006-f437-418c-9eb9-e0f11dab5ba6" providerId="ADAL" clId="{9B5AE3DA-92CE-3942-8F1D-5F61A41F6045}" dt="2022-06-20T15:24:13.683" v="623" actId="27636"/>
        <pc:sldMkLst>
          <pc:docMk/>
          <pc:sldMk cId="875739411" sldId="365"/>
        </pc:sldMkLst>
        <pc:spChg chg="mod">
          <ac:chgData name="Oliver Long" userId="92a69006-f437-418c-9eb9-e0f11dab5ba6" providerId="ADAL" clId="{9B5AE3DA-92CE-3942-8F1D-5F61A41F6045}" dt="2022-06-20T15:24:13.683" v="623" actId="27636"/>
          <ac:spMkLst>
            <pc:docMk/>
            <pc:sldMk cId="875739411" sldId="365"/>
            <ac:spMk id="3" creationId="{6996C708-0EC9-32AB-3BCB-3368744209BE}"/>
          </ac:spMkLst>
        </pc:spChg>
      </pc:sldChg>
      <pc:sldChg chg="addSp delSp modSp new mod">
        <pc:chgData name="Oliver Long" userId="92a69006-f437-418c-9eb9-e0f11dab5ba6" providerId="ADAL" clId="{9B5AE3DA-92CE-3942-8F1D-5F61A41F6045}" dt="2022-06-21T09:34:58.910" v="790" actId="20577"/>
        <pc:sldMkLst>
          <pc:docMk/>
          <pc:sldMk cId="1953051628" sldId="366"/>
        </pc:sldMkLst>
        <pc:spChg chg="mod">
          <ac:chgData name="Oliver Long" userId="92a69006-f437-418c-9eb9-e0f11dab5ba6" providerId="ADAL" clId="{9B5AE3DA-92CE-3942-8F1D-5F61A41F6045}" dt="2022-06-21T09:34:58.910" v="790" actId="20577"/>
          <ac:spMkLst>
            <pc:docMk/>
            <pc:sldMk cId="1953051628" sldId="366"/>
            <ac:spMk id="2" creationId="{1467A839-0008-0912-9C6C-902DD8A94898}"/>
          </ac:spMkLst>
        </pc:spChg>
        <pc:spChg chg="del">
          <ac:chgData name="Oliver Long" userId="92a69006-f437-418c-9eb9-e0f11dab5ba6" providerId="ADAL" clId="{9B5AE3DA-92CE-3942-8F1D-5F61A41F6045}" dt="2022-06-21T09:34:30.755" v="774" actId="478"/>
          <ac:spMkLst>
            <pc:docMk/>
            <pc:sldMk cId="1953051628" sldId="366"/>
            <ac:spMk id="3" creationId="{B236544A-6600-E729-FF69-E958D32AC4AD}"/>
          </ac:spMkLst>
        </pc:spChg>
        <pc:picChg chg="add mod">
          <ac:chgData name="Oliver Long" userId="92a69006-f437-418c-9eb9-e0f11dab5ba6" providerId="ADAL" clId="{9B5AE3DA-92CE-3942-8F1D-5F61A41F6045}" dt="2022-06-21T09:34:40.615" v="777" actId="12788"/>
          <ac:picMkLst>
            <pc:docMk/>
            <pc:sldMk cId="1953051628" sldId="366"/>
            <ac:picMk id="5" creationId="{84A46563-089E-7D4D-1648-9FF844220330}"/>
          </ac:picMkLst>
        </pc:picChg>
      </pc:sldChg>
      <pc:sldChg chg="add del">
        <pc:chgData name="Oliver Long" userId="92a69006-f437-418c-9eb9-e0f11dab5ba6" providerId="ADAL" clId="{9B5AE3DA-92CE-3942-8F1D-5F61A41F6045}" dt="2022-06-20T09:43:53.755" v="533" actId="2696"/>
        <pc:sldMkLst>
          <pc:docMk/>
          <pc:sldMk cId="2772797094" sldId="3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CD572-EEF2-AD4F-A283-01A4701FDDAB}" type="datetimeFigureOut">
              <a:rPr lang="en-GB" smtClean="0"/>
              <a:t>12/12/2022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C03ED-D1F1-454F-B5BD-984BB17DA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628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Bottom diagrams representative</a:t>
            </a:r>
          </a:p>
          <a:p>
            <a:endParaRPr lang="en-US" dirty="0"/>
          </a:p>
          <a:p>
            <a:r>
              <a:rPr lang="en-US" dirty="0"/>
              <a:t>2PM: [Cheung, Rothstein, Solon]</a:t>
            </a:r>
          </a:p>
          <a:p>
            <a:r>
              <a:rPr lang="en-US" dirty="0"/>
              <a:t>3PM: [Bern, Cheung, </a:t>
            </a:r>
            <a:r>
              <a:rPr lang="en-US" dirty="0" err="1"/>
              <a:t>Roiban</a:t>
            </a:r>
            <a:r>
              <a:rPr lang="en-US" dirty="0"/>
              <a:t>, Shen, Solon, Zeng]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4PM: [Bern, Cheung, Para-Martinez, </a:t>
            </a:r>
            <a:r>
              <a:rPr lang="en-US" dirty="0" err="1"/>
              <a:t>Roiban</a:t>
            </a:r>
            <a:r>
              <a:rPr lang="en-US" dirty="0"/>
              <a:t>, </a:t>
            </a:r>
            <a:r>
              <a:rPr lang="en-US" dirty="0" err="1"/>
              <a:t>Ruf</a:t>
            </a:r>
            <a:r>
              <a:rPr lang="en-US" dirty="0"/>
              <a:t>, Shen, Solon, Zeng]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792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Extract SF via mode-sum regularisation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6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949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13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Periastron as a </a:t>
            </a:r>
            <a:r>
              <a:rPr lang="en-GB" dirty="0" err="1"/>
              <a:t>func</a:t>
            </a:r>
            <a:r>
              <a:rPr lang="en-GB" dirty="0"/>
              <a:t> of impact parameter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62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171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19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174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287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1/r factor increases difficulty as singularity at periastron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65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50AE-DABC-8A4D-ADAC-EC9409E42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55050-AFE6-5447-9867-C7714BE9D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9671E-75A1-FD4C-A5DF-CFA2D60C1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2C5AA-C569-8A41-9035-4E47277C9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91BCF-A9FF-6842-8373-C6333401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29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E2DBB-DD97-AA41-8AEE-AF6886D58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036C0-4217-BE43-85C9-F6DF9A44C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E9EE0-E1BE-1E41-9BA9-A2E8181C0B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97D8-454B-FE4E-827D-F7BA47FE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64E5A-8C8B-964D-8937-F6D1230A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1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A02339-C28D-C44A-84CB-79BD9C30B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154BB-6E57-8F4B-95E6-FE7AFF705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42C45-B402-4B48-8614-556F1456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4C6D2-B738-4341-B0CE-580DF934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C4B7-D87F-CF4C-B940-755A11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6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252C1-DB1E-B34D-818C-9D310A4A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4EC9B-B1CB-8948-88C2-4F4BAC3EB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 i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1pPr>
            <a:lvl2pPr>
              <a:defRPr sz="2400" b="0" i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2pPr>
            <a:lvl3pPr>
              <a:defRPr sz="2400" b="0" i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3pPr>
            <a:lvl4pPr>
              <a:defRPr sz="2400" b="0" i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4pPr>
            <a:lvl5pPr>
              <a:defRPr sz="2400" b="0" i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43808-AAD3-4242-9B36-56118C1E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330" y="64626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93364C0-FF88-7D48-87FE-DCE2D10EC43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E145B9-17D9-8B43-8B4F-607C77D7C2D0}"/>
              </a:ext>
            </a:extLst>
          </p:cNvPr>
          <p:cNvCxnSpPr>
            <a:cxnSpLocks/>
          </p:cNvCxnSpPr>
          <p:nvPr userDrawn="1"/>
        </p:nvCxnSpPr>
        <p:spPr>
          <a:xfrm>
            <a:off x="154004" y="808521"/>
            <a:ext cx="11819823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/>
                </a:gs>
                <a:gs pos="100000">
                  <a:srgbClr val="004774"/>
                </a:gs>
              </a:gsLst>
              <a:lin ang="10800000" scaled="1"/>
              <a:tileRect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345DEB9-73C4-6043-64EE-1E004FE1E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6" y="114572"/>
            <a:ext cx="740488" cy="8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6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65BD7-7FB9-164F-B47C-6F9A664E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B4FD8-A261-6C49-87FD-2D962E87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C7C09-43CC-4C42-8056-ADC25FD4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3F523-AEEE-BF40-84AA-3389A0969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DF4AD-537D-E44B-BDCD-E4554CAC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E199-46CE-6840-A1D2-F6FCE763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8B7AC-C4B3-F249-B382-D70800EFD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938C2-5C4F-8F40-80C5-74B362A67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F2594-54B8-EA40-A301-DE4C95EB5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62B50-13A8-E04C-8182-53684161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D9F8E-77C8-A347-BFED-4FC30EC7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27AD-CA56-BF4A-A036-88BEB2A1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4AE17-7D95-9845-8A88-D999768BB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4712A-A139-F94A-B39E-380E29A1F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713F2-887F-C540-8F49-AB054CDF3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EC1DC5-60C4-A945-A86D-88B229965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31D8EF-36A6-4E48-9A28-864B2B683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7A9E00-4DCC-2746-A2AD-3DD17322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AD1BBC-F77E-D944-9E8E-7EEDBE8C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5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EAE1-4EA0-3C49-8773-BE6D0CC2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83C67-A17A-DB42-8C2E-D3C50796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C4CE4-E0FB-B541-B13B-4C77D5F7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59ABE-A3CF-F946-9B17-E6346908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407DF-4768-804E-ADDF-E2DCE1D4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AA824-0A30-9E4D-8C7C-727690A5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76DCE-62B1-1740-B031-F9EEC250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4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536B-B165-AB48-818A-CF8A6441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2DE39-90C4-FD4F-A4B0-25DE6C01C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CC83E-1C43-CE4A-9530-9B73D9815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5D68A-4CD6-254C-A231-4BC88D162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0C464-57DB-FE4A-9B43-C09809D71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541F2-CDB4-BA42-8019-040F23740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6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C858C-9007-4740-A013-5B309090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026633-DCC4-D64F-8847-23B8C8272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AB9ED-ACF0-BB43-9AAC-966E133A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79E10-ACE4-B640-9AF6-DCD8CD3D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E202C-B524-6E40-A2A6-D1FC8B36B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D5817-BD7F-D74D-AC76-6596723B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2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5569B9-372A-E14E-9750-931803BAB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4" y="136525"/>
            <a:ext cx="11819823" cy="671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16E6C-ECC5-7144-B23E-C864B30E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091" y="1099130"/>
            <a:ext cx="11517745" cy="525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A93D04-8B87-9745-9708-CE4248C7B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9190" y="64626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FFC6B-E215-2342-9255-87CF9113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19.gi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4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30.emf"/><Relationship Id="rId5" Type="http://schemas.openxmlformats.org/officeDocument/2006/relationships/image" Target="../media/image26.emf"/><Relationship Id="rId10" Type="http://schemas.openxmlformats.org/officeDocument/2006/relationships/image" Target="../media/image29.emf"/><Relationship Id="rId4" Type="http://schemas.openxmlformats.org/officeDocument/2006/relationships/image" Target="../media/image25.gif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69.emf"/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11" Type="http://schemas.openxmlformats.org/officeDocument/2006/relationships/image" Target="../media/image67.emf"/><Relationship Id="rId5" Type="http://schemas.openxmlformats.org/officeDocument/2006/relationships/image" Target="../media/image61.emf"/><Relationship Id="rId10" Type="http://schemas.openxmlformats.org/officeDocument/2006/relationships/image" Target="../media/image66.emf"/><Relationship Id="rId4" Type="http://schemas.openxmlformats.org/officeDocument/2006/relationships/image" Target="../media/image60.emf"/><Relationship Id="rId9" Type="http://schemas.openxmlformats.org/officeDocument/2006/relationships/image" Target="../media/image6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10" Type="http://schemas.openxmlformats.org/officeDocument/2006/relationships/image" Target="../media/image97.emf"/><Relationship Id="rId4" Type="http://schemas.openxmlformats.org/officeDocument/2006/relationships/image" Target="../media/image91.emf"/><Relationship Id="rId9" Type="http://schemas.openxmlformats.org/officeDocument/2006/relationships/image" Target="../media/image9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oliver.long@aei.mpg.d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gi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9.em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4.tif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tiff"/><Relationship Id="rId4" Type="http://schemas.openxmlformats.org/officeDocument/2006/relationships/image" Target="../media/image12.tiff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C1A4-BE40-A640-9DFD-421A25569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17" y="139786"/>
            <a:ext cx="11920450" cy="1610637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of high-order post-</a:t>
            </a:r>
            <a:r>
              <a:rPr lang="en-GB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Minkowskian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results from self-force calculations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4590D0C-B58A-8171-45E6-E4E78C409116}"/>
              </a:ext>
            </a:extLst>
          </p:cNvPr>
          <p:cNvSpPr txBox="1">
            <a:spLocks/>
          </p:cNvSpPr>
          <p:nvPr/>
        </p:nvSpPr>
        <p:spPr>
          <a:xfrm>
            <a:off x="3607163" y="4855465"/>
            <a:ext cx="4977677" cy="200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Oliver Long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L. Barack, Z. Bern, E. Herrmann,            J. Parra-Martinez, R.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Roiban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M. 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C.-H. Shen, M. P. Solon,   F. Teng, and M. Zeng.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63B26E-ECB8-E3A7-0987-4CD8A21EC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2536"/>
            <a:ext cx="12192000" cy="2852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E98A3-9BB3-9257-6F3B-6682735DB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839" y="5741436"/>
            <a:ext cx="3537587" cy="1110199"/>
          </a:xfrm>
          <a:prstGeom prst="rect">
            <a:avLst/>
          </a:prstGeom>
        </p:spPr>
      </p:pic>
      <p:pic>
        <p:nvPicPr>
          <p:cNvPr id="1026" name="Picture 2" descr="QCD Meets Gravity">
            <a:extLst>
              <a:ext uri="{FF2B5EF4-FFF2-40B4-BE49-F238E27FC236}">
                <a16:creationId xmlns:a16="http://schemas.microsoft.com/office/drawing/2014/main" id="{7F448C82-478F-6DE5-3542-9D7BF650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4347"/>
            <a:ext cx="3607163" cy="12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517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75D6512-56A1-7C64-8C7A-7B0CC0771D16}"/>
              </a:ext>
            </a:extLst>
          </p:cNvPr>
          <p:cNvSpPr txBox="1">
            <a:spLocks/>
          </p:cNvSpPr>
          <p:nvPr/>
        </p:nvSpPr>
        <p:spPr>
          <a:xfrm>
            <a:off x="277091" y="1037537"/>
            <a:ext cx="7633854" cy="5790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tabLst>
                <a:tab pos="4445000" algn="l"/>
              </a:tabLst>
            </a:pPr>
            <a:r>
              <a:rPr lang="en-GB" dirty="0"/>
              <a:t>Clean environment with </a:t>
            </a:r>
            <a:r>
              <a:rPr lang="en-GB" dirty="0">
                <a:solidFill>
                  <a:schemeClr val="accent1"/>
                </a:solidFill>
              </a:rPr>
              <a:t>well-defined</a:t>
            </a:r>
            <a:r>
              <a:rPr lang="en-GB" dirty="0"/>
              <a:t> asymptotic states.</a:t>
            </a:r>
            <a:endParaRPr lang="en-GB" dirty="0">
              <a:solidFill>
                <a:schemeClr val="accent1"/>
              </a:solidFill>
            </a:endParaRPr>
          </a:p>
          <a:p>
            <a:pPr>
              <a:buClr>
                <a:schemeClr val="tx1"/>
              </a:buClr>
              <a:tabLst>
                <a:tab pos="4445000" algn="l"/>
              </a:tabLst>
            </a:pPr>
            <a:r>
              <a:rPr lang="en-GB" dirty="0">
                <a:solidFill>
                  <a:schemeClr val="accent1"/>
                </a:solidFill>
              </a:rPr>
              <a:t>Exact</a:t>
            </a:r>
            <a:r>
              <a:rPr lang="en-GB" dirty="0"/>
              <a:t> post-</a:t>
            </a:r>
            <a:r>
              <a:rPr lang="en-GB" dirty="0" err="1"/>
              <a:t>Minkowskian</a:t>
            </a:r>
            <a:r>
              <a:rPr lang="en-GB" dirty="0"/>
              <a:t> calculations for bound orbits [</a:t>
            </a:r>
            <a:r>
              <a:rPr lang="en-GB" dirty="0" err="1"/>
              <a:t>Damour</a:t>
            </a:r>
            <a:r>
              <a:rPr lang="en-GB" dirty="0"/>
              <a:t> ’19; Bini, </a:t>
            </a:r>
            <a:r>
              <a:rPr lang="en-GB" dirty="0" err="1"/>
              <a:t>Damour</a:t>
            </a:r>
            <a:r>
              <a:rPr lang="en-GB" dirty="0"/>
              <a:t> &amp; </a:t>
            </a:r>
            <a:r>
              <a:rPr lang="en-GB" dirty="0" err="1"/>
              <a:t>Geralico</a:t>
            </a:r>
            <a:r>
              <a:rPr lang="en-GB" dirty="0"/>
              <a:t> ’20].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sz="1000" dirty="0"/>
          </a:p>
          <a:p>
            <a:pPr>
              <a:tabLst>
                <a:tab pos="4445000" algn="l"/>
              </a:tabLst>
            </a:pPr>
            <a:r>
              <a:rPr lang="en-GB" dirty="0"/>
              <a:t>Calibration of Effective-One-Body (EOB)                         in the </a:t>
            </a:r>
            <a:r>
              <a:rPr lang="en-GB" dirty="0">
                <a:solidFill>
                  <a:schemeClr val="accent1"/>
                </a:solidFill>
              </a:rPr>
              <a:t>ultra-strong</a:t>
            </a:r>
            <a:r>
              <a:rPr lang="en-GB" dirty="0"/>
              <a:t> field.</a:t>
            </a:r>
            <a:endParaRPr lang="en-GB" sz="1000" dirty="0"/>
          </a:p>
          <a:p>
            <a:pPr>
              <a:tabLst>
                <a:tab pos="4445000" algn="l"/>
              </a:tabLst>
            </a:pPr>
            <a:r>
              <a:rPr lang="en-GB" dirty="0"/>
              <a:t>Comparisons with </a:t>
            </a:r>
            <a:r>
              <a:rPr lang="en-GB" dirty="0">
                <a:solidFill>
                  <a:schemeClr val="accent1"/>
                </a:solidFill>
              </a:rPr>
              <a:t>scatter amplitude </a:t>
            </a:r>
            <a:r>
              <a:rPr lang="en-GB" dirty="0"/>
              <a:t>calculations:</a:t>
            </a:r>
          </a:p>
          <a:p>
            <a:pPr lvl="1">
              <a:tabLst>
                <a:tab pos="4445000" algn="l"/>
              </a:tabLst>
            </a:pPr>
            <a:r>
              <a:rPr lang="en-GB" dirty="0"/>
              <a:t>QFT and EFT [Bern et al. ‘21].</a:t>
            </a:r>
            <a:endParaRPr lang="en-GB" sz="1000" dirty="0"/>
          </a:p>
          <a:p>
            <a:pPr>
              <a:tabLst>
                <a:tab pos="4445000" algn="l"/>
              </a:tabLst>
            </a:pPr>
            <a:r>
              <a:rPr lang="en-GB" dirty="0"/>
              <a:t>Dictionary between scatter and bound [Cho et al. ‘21].	</a:t>
            </a:r>
          </a:p>
          <a:p>
            <a:pPr lvl="1">
              <a:tabLst>
                <a:tab pos="4445000" algn="l"/>
              </a:tabLst>
            </a:pPr>
            <a:r>
              <a:rPr lang="en-GB" dirty="0"/>
              <a:t>Scattering angle ↔︎ periastron advance.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B6B3B1-424B-7641-A6DB-45E28E3A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Motivation: Extreme-mass ratio scatter orbits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8E823F-2FBD-CE4F-9A43-186FD875C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748" y="2544389"/>
            <a:ext cx="1993900" cy="29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625D0-EC10-EE4C-AA3F-B83CA4523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048" y="3174490"/>
            <a:ext cx="2006600" cy="292100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F28D145-E2B8-333C-9F60-170657FE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330" y="6462660"/>
            <a:ext cx="2743200" cy="365125"/>
          </a:xfrm>
        </p:spPr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73D051-88CB-28A2-0F72-377CF5A73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033" y="1451005"/>
            <a:ext cx="3691149" cy="184557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3B1AAB6-9336-6108-D1A6-CEC3BB839774}"/>
              </a:ext>
            </a:extLst>
          </p:cNvPr>
          <p:cNvSpPr txBox="1">
            <a:spLocks/>
          </p:cNvSpPr>
          <p:nvPr/>
        </p:nvSpPr>
        <p:spPr>
          <a:xfrm>
            <a:off x="7806582" y="3318182"/>
            <a:ext cx="2692852" cy="16319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Scattering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Bound</a:t>
            </a:r>
            <a:endParaRPr lang="en-US" dirty="0"/>
          </a:p>
        </p:txBody>
      </p:sp>
      <p:sp>
        <p:nvSpPr>
          <p:cNvPr id="15" name="Left-Right Arrow 16">
            <a:extLst>
              <a:ext uri="{FF2B5EF4-FFF2-40B4-BE49-F238E27FC236}">
                <a16:creationId xmlns:a16="http://schemas.microsoft.com/office/drawing/2014/main" id="{0A9BD8F3-7B50-B60B-5FB8-C783798B1A23}"/>
              </a:ext>
            </a:extLst>
          </p:cNvPr>
          <p:cNvSpPr/>
          <p:nvPr/>
        </p:nvSpPr>
        <p:spPr>
          <a:xfrm rot="5400000">
            <a:off x="8803759" y="3859229"/>
            <a:ext cx="698500" cy="364066"/>
          </a:xfrm>
          <a:prstGeom prst="leftRightArrow">
            <a:avLst/>
          </a:prstGeom>
          <a:solidFill>
            <a:schemeClr val="accent1"/>
          </a:solidFill>
          <a:ln>
            <a:solidFill>
              <a:srgbClr val="004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66D770-C2A0-C4F1-4BC4-532C85AF29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99" t="16959" r="20140" b="12476"/>
          <a:stretch/>
        </p:blipFill>
        <p:spPr>
          <a:xfrm>
            <a:off x="7428973" y="4805712"/>
            <a:ext cx="3976713" cy="188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21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B7C00-FD40-6D4C-8127-2F3FC2EC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</a:rPr>
              <a:t>Scattering geodesics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AC72B-CBD7-5341-A96C-4FD26B50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62E0361-F5E4-8240-992B-83B537F210F9}"/>
              </a:ext>
            </a:extLst>
          </p:cNvPr>
          <p:cNvSpPr/>
          <p:nvPr/>
        </p:nvSpPr>
        <p:spPr>
          <a:xfrm>
            <a:off x="226303" y="1036511"/>
            <a:ext cx="4748196" cy="12621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824457-7DB9-A44C-9FF6-80103E0B2538}"/>
              </a:ext>
            </a:extLst>
          </p:cNvPr>
          <p:cNvSpPr txBox="1">
            <a:spLocks/>
          </p:cNvSpPr>
          <p:nvPr/>
        </p:nvSpPr>
        <p:spPr>
          <a:xfrm>
            <a:off x="372183" y="1090508"/>
            <a:ext cx="6056578" cy="5547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and angular momentum: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053B9A-8946-E242-B18A-F39C824C3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2" y="1832504"/>
            <a:ext cx="774700" cy="22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96EBD0-8FFF-CD4D-AA51-C5DB0CA7A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049" y="1805688"/>
            <a:ext cx="16383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824457-7DB9-A44C-9FF6-80103E0B2538}"/>
              </a:ext>
            </a:extLst>
          </p:cNvPr>
          <p:cNvSpPr txBox="1">
            <a:spLocks/>
          </p:cNvSpPr>
          <p:nvPr/>
        </p:nvSpPr>
        <p:spPr>
          <a:xfrm>
            <a:off x="372183" y="1090508"/>
            <a:ext cx="6056578" cy="5547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and angular momentum: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Geodesics: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angle: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9F0515-0BB3-6F4A-8D42-9AC6A6500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14" y="3920257"/>
            <a:ext cx="3022600" cy="8128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2740F1C-9523-1B33-1815-3FAAA51BDF3F}"/>
              </a:ext>
            </a:extLst>
          </p:cNvPr>
          <p:cNvSpPr/>
          <p:nvPr/>
        </p:nvSpPr>
        <p:spPr>
          <a:xfrm>
            <a:off x="2201501" y="3005913"/>
            <a:ext cx="325654" cy="40891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90D25-0772-00B1-8FC5-742E6DBB5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064" y="3429000"/>
            <a:ext cx="5252936" cy="3429000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D80C46B-225E-ED4D-A10D-6D8121A6DC2C}"/>
              </a:ext>
            </a:extLst>
          </p:cNvPr>
          <p:cNvSpPr/>
          <p:nvPr/>
        </p:nvSpPr>
        <p:spPr>
          <a:xfrm>
            <a:off x="5182906" y="1036511"/>
            <a:ext cx="6842390" cy="16441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6B7C00-FD40-6D4C-8127-2F3FC2EC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</a:rPr>
              <a:t>Scattering geodesics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AC72B-CBD7-5341-A96C-4FD26B50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62E0361-F5E4-8240-992B-83B537F210F9}"/>
              </a:ext>
            </a:extLst>
          </p:cNvPr>
          <p:cNvSpPr/>
          <p:nvPr/>
        </p:nvSpPr>
        <p:spPr>
          <a:xfrm>
            <a:off x="226303" y="1036511"/>
            <a:ext cx="4748196" cy="1262189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929B3D-2D39-FD44-AA6D-5BB306E8E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364" y="3090974"/>
            <a:ext cx="4826000" cy="647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053B9A-8946-E242-B18A-F39C824C3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92" y="1832504"/>
            <a:ext cx="774700" cy="228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EC5E5-B8D6-EC4F-9F44-8CE8861A3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7130" y="1991332"/>
            <a:ext cx="3708400" cy="43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96EBD0-8FFF-CD4D-AA51-C5DB0CA7A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6049" y="1805688"/>
            <a:ext cx="1638300" cy="3175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15E2A4D-A668-544D-8449-F7B3593D6099}"/>
              </a:ext>
            </a:extLst>
          </p:cNvPr>
          <p:cNvSpPr txBox="1">
            <a:spLocks/>
          </p:cNvSpPr>
          <p:nvPr/>
        </p:nvSpPr>
        <p:spPr>
          <a:xfrm>
            <a:off x="5369482" y="1228671"/>
            <a:ext cx="6056578" cy="535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at infinity and impact parameter: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5A913B-9BBF-EC4C-8893-E819F42B24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0195" y="5693549"/>
            <a:ext cx="2730500" cy="7239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B107DEA-3A73-3DCC-D209-06C67415F393}"/>
              </a:ext>
            </a:extLst>
          </p:cNvPr>
          <p:cNvSpPr/>
          <p:nvPr/>
        </p:nvSpPr>
        <p:spPr>
          <a:xfrm>
            <a:off x="5676605" y="2991386"/>
            <a:ext cx="325654" cy="40891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D243E9D-B67B-EB2B-342E-6304795E502D}"/>
              </a:ext>
            </a:extLst>
          </p:cNvPr>
          <p:cNvSpPr/>
          <p:nvPr/>
        </p:nvSpPr>
        <p:spPr>
          <a:xfrm>
            <a:off x="4521201" y="4148951"/>
            <a:ext cx="325654" cy="37499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3DD657-2171-4FA9-8254-DD1A08CA314C}"/>
              </a:ext>
            </a:extLst>
          </p:cNvPr>
          <p:cNvSpPr/>
          <p:nvPr/>
        </p:nvSpPr>
        <p:spPr>
          <a:xfrm>
            <a:off x="3468088" y="4102389"/>
            <a:ext cx="402162" cy="43420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76077-7025-EB24-1426-1C66DE131F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7391" y="1805688"/>
            <a:ext cx="1714500" cy="64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DE7225-0EC8-7833-4F5A-DB02C8FE33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9064" y="6342010"/>
            <a:ext cx="1308100" cy="2413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BC2549C-6C78-2D7C-FE3D-6D54CADD5CF9}"/>
              </a:ext>
            </a:extLst>
          </p:cNvPr>
          <p:cNvSpPr/>
          <p:nvPr/>
        </p:nvSpPr>
        <p:spPr>
          <a:xfrm>
            <a:off x="6893907" y="6258204"/>
            <a:ext cx="1412292" cy="40891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9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9" grpId="0" animBg="1"/>
      <p:bldP spid="18" grpId="0" animBg="1"/>
      <p:bldP spid="23" grpId="0" animBg="1"/>
      <p:bldP spid="2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877F2-1942-CB4D-8CE1-DA271ADC1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5728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 in the mass ratio: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Perturbed equations of motion: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split self-force into </a:t>
            </a:r>
            <a:r>
              <a:rPr lang="en-GB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conservative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dissipative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pieces: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/>
              <a:t>Dissipative self-force </a:t>
            </a:r>
            <a:r>
              <a:rPr lang="en-GB" dirty="0">
                <a:solidFill>
                  <a:schemeClr val="accent1"/>
                </a:solidFill>
              </a:rPr>
              <a:t>removes energy and angular momentum </a:t>
            </a:r>
            <a:r>
              <a:rPr lang="en-GB" dirty="0"/>
              <a:t>from the system.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F69790-4AF9-FA45-B74D-FEA279BA4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00" y="3158847"/>
            <a:ext cx="7327900" cy="71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CB5BBE-4016-4240-B6E9-922FE226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</a:rPr>
              <a:t>Self-forced equations of motion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88F8F-75CA-BF42-BBBB-67F75461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2D6EE83-2C23-0344-AF7F-484C65307E0A}"/>
              </a:ext>
            </a:extLst>
          </p:cNvPr>
          <p:cNvSpPr/>
          <p:nvPr/>
        </p:nvSpPr>
        <p:spPr>
          <a:xfrm rot="7041883">
            <a:off x="4176682" y="3469220"/>
            <a:ext cx="158330" cy="1339136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E4095-17B1-504C-B4C3-F1E7439744B0}"/>
              </a:ext>
            </a:extLst>
          </p:cNvPr>
          <p:cNvSpPr txBox="1"/>
          <p:nvPr/>
        </p:nvSpPr>
        <p:spPr>
          <a:xfrm>
            <a:off x="4955760" y="425883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Geodesic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47BDB4-F1F8-7A00-A4BB-534FDF6DE247}"/>
              </a:ext>
            </a:extLst>
          </p:cNvPr>
          <p:cNvSpPr/>
          <p:nvPr/>
        </p:nvSpPr>
        <p:spPr>
          <a:xfrm rot="14392931">
            <a:off x="6861572" y="3453957"/>
            <a:ext cx="158330" cy="1339136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CCBDC6-407F-D87C-2224-8F0B5D112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78" y="5561464"/>
            <a:ext cx="8001000" cy="368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43D4D4-943E-A58C-C1FE-6BFC5C841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0227" y="5631314"/>
            <a:ext cx="863600" cy="228600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C9EE3F0D-F6C7-3190-CDFC-4A4FC0BA7DD7}"/>
              </a:ext>
            </a:extLst>
          </p:cNvPr>
          <p:cNvSpPr/>
          <p:nvPr/>
        </p:nvSpPr>
        <p:spPr>
          <a:xfrm rot="7258772">
            <a:off x="5383493" y="1783601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C19DB5-C5B5-34D2-AAC7-DB63E94FC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0" y="1520397"/>
            <a:ext cx="4140200" cy="46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8BFCEB-D4F9-AFD9-2C13-8D90C8930E97}"/>
              </a:ext>
            </a:extLst>
          </p:cNvPr>
          <p:cNvSpPr txBox="1"/>
          <p:nvPr/>
        </p:nvSpPr>
        <p:spPr>
          <a:xfrm>
            <a:off x="5803587" y="2237587"/>
            <a:ext cx="2627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Schwarzschild/Kerr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5A168-9492-DC4B-858A-54BBEEC43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3724" y="1475947"/>
            <a:ext cx="10160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2" grpId="0"/>
      <p:bldP spid="14" grpId="0" animBg="1"/>
      <p:bldP spid="18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602D7-FEC6-6348-BA41-C99717147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5622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angle as a radial integral: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 equation [Barack &amp; OL ‘22]: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/>
              <a:t>Can split into </a:t>
            </a:r>
            <a:r>
              <a:rPr lang="en-GB" dirty="0">
                <a:solidFill>
                  <a:schemeClr val="accent1"/>
                </a:solidFill>
              </a:rPr>
              <a:t>conservative</a:t>
            </a:r>
            <a:r>
              <a:rPr lang="en-GB" dirty="0"/>
              <a:t> and </a:t>
            </a:r>
            <a:r>
              <a:rPr lang="en-GB" dirty="0">
                <a:solidFill>
                  <a:schemeClr val="accent1"/>
                </a:solidFill>
              </a:rPr>
              <a:t>dissipative</a:t>
            </a:r>
            <a:r>
              <a:rPr lang="en-GB" dirty="0"/>
              <a:t> pieces on outgoing leg: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E5921-13B0-2778-5F32-99B8B93D3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4175930"/>
            <a:ext cx="8178800" cy="800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2C6765-8546-834D-9084-FB703054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</a:rPr>
              <a:t>Self-force correction to the scattering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B8A08-5695-B343-A3BF-98876604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4E8BA-516E-B341-8F9D-8605C8561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3586804"/>
            <a:ext cx="2578100" cy="3556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DAF8D2C-9960-254C-9EAE-49B0E5323723}"/>
              </a:ext>
            </a:extLst>
          </p:cNvPr>
          <p:cNvSpPr/>
          <p:nvPr/>
        </p:nvSpPr>
        <p:spPr>
          <a:xfrm>
            <a:off x="1898469" y="4101738"/>
            <a:ext cx="8368937" cy="90551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097A8E-C706-A980-C553-A13787B9CC06}"/>
              </a:ext>
            </a:extLst>
          </p:cNvPr>
          <p:cNvSpPr/>
          <p:nvPr/>
        </p:nvSpPr>
        <p:spPr>
          <a:xfrm>
            <a:off x="6453142" y="4302173"/>
            <a:ext cx="447675" cy="42000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AC102E6-9DB5-6D67-1818-C73A8D832565}"/>
              </a:ext>
            </a:extLst>
          </p:cNvPr>
          <p:cNvSpPr/>
          <p:nvPr/>
        </p:nvSpPr>
        <p:spPr>
          <a:xfrm>
            <a:off x="9261476" y="4302173"/>
            <a:ext cx="447674" cy="47046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020A2-2A5D-B62D-B335-52B9F076C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549" y="1832415"/>
            <a:ext cx="7200900" cy="100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6FBD57-7B96-B252-61BB-592B860FA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8" y="5791051"/>
            <a:ext cx="57404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611B33-2FD5-C45F-CBC9-6881ACC54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4812" y="5791051"/>
            <a:ext cx="54102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3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C5E7C-7EE7-6B5E-E0CC-B8B3655C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Scalar self-force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55B31-E628-8E04-0D53-B17D83E7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280991-48DC-592C-7588-6F2488EDB10E}"/>
              </a:ext>
            </a:extLst>
          </p:cNvPr>
          <p:cNvSpPr txBox="1">
            <a:spLocks/>
          </p:cNvSpPr>
          <p:nvPr/>
        </p:nvSpPr>
        <p:spPr>
          <a:xfrm>
            <a:off x="234615" y="1099130"/>
            <a:ext cx="11645877" cy="5363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Endow particle with a spin-0 </a:t>
            </a:r>
            <a:r>
              <a:rPr lang="en-GB" dirty="0">
                <a:solidFill>
                  <a:schemeClr val="accent1"/>
                </a:solidFill>
              </a:rPr>
              <a:t>scalar charge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q.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New small parameter: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Scalar field obeys the </a:t>
            </a:r>
            <a:r>
              <a:rPr lang="en-GB" dirty="0">
                <a:solidFill>
                  <a:schemeClr val="accent1"/>
                </a:solidFill>
              </a:rPr>
              <a:t>Klein-Gordon</a:t>
            </a:r>
            <a:r>
              <a:rPr lang="en-GB" dirty="0"/>
              <a:t> equation: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Scalar self-force: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B5598E-85AB-C781-80F8-0F7338626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03" y="2099784"/>
            <a:ext cx="1206500" cy="622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336E5E-23C5-B1DD-CC18-CAA191B8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353" y="3690927"/>
            <a:ext cx="7743295" cy="725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B301D-A61E-9379-9AAE-E348D6A9E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542" y="5614042"/>
            <a:ext cx="2496917" cy="579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C2ED6-7E38-B66B-F8ED-951973007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201" y="1258604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3202CE-4FC4-FE98-2483-4F6E403A1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5622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Lagrangian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dirty="0"/>
              <a:t>Three-point interaction vertices: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Only keep terms which are </a:t>
            </a:r>
            <a:r>
              <a:rPr lang="en-GB" dirty="0">
                <a:solidFill>
                  <a:schemeClr val="accent1"/>
                </a:solidFill>
              </a:rPr>
              <a:t>linear</a:t>
            </a:r>
            <a:r>
              <a:rPr lang="en-GB" dirty="0"/>
              <a:t> in mass-ratio and proportional to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51D4E-96E1-11F6-E371-1703C565F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Scalar self-force in terms of amplitudes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A9B5F-E20A-9951-D746-95051521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33A9A-32A2-5DB9-4254-24FA6F4F5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00" y="3308210"/>
            <a:ext cx="9436600" cy="1219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0E1DF3-7D31-8759-467A-33035119B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123" y="5016937"/>
            <a:ext cx="8810498" cy="1402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8EE0A4-33CB-D852-F3B5-F6F8BB2C1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50" y="2487318"/>
            <a:ext cx="5295900" cy="31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ECB513-B1C1-37C5-2907-84713595A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41" y="1481240"/>
            <a:ext cx="11755119" cy="8130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1648ED-B69E-5B59-74F6-2FF5EEB50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1471" y="4642958"/>
            <a:ext cx="419100" cy="330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E25ECF-3478-82EA-7140-6ED36D2EF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699" y="5610271"/>
            <a:ext cx="774700" cy="215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2A3894-5D09-B006-BE37-DB0621DAA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8162" y="5597571"/>
            <a:ext cx="787400" cy="228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2CEDD3-C9A2-4AEB-B71E-8F242E020D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9875" y="5603921"/>
            <a:ext cx="787400" cy="2159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44F23C2-518E-0A7E-BE90-111D76C48C14}"/>
              </a:ext>
            </a:extLst>
          </p:cNvPr>
          <p:cNvSpPr/>
          <p:nvPr/>
        </p:nvSpPr>
        <p:spPr>
          <a:xfrm>
            <a:off x="10814300" y="1409591"/>
            <a:ext cx="1248622" cy="967797"/>
          </a:xfrm>
          <a:prstGeom prst="round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19EE67-04EE-3D2B-5B49-862C8A12AF08}"/>
              </a:ext>
            </a:extLst>
          </p:cNvPr>
          <p:cNvSpPr/>
          <p:nvPr/>
        </p:nvSpPr>
        <p:spPr>
          <a:xfrm>
            <a:off x="7092778" y="3425136"/>
            <a:ext cx="1897655" cy="1048232"/>
          </a:xfrm>
          <a:prstGeom prst="round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A0F89-E810-2C62-F000-7FAC8FD0F7D8}"/>
              </a:ext>
            </a:extLst>
          </p:cNvPr>
          <p:cNvSpPr txBox="1"/>
          <p:nvPr/>
        </p:nvSpPr>
        <p:spPr>
          <a:xfrm>
            <a:off x="900792" y="6485106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[Cheung, Rothstein, Solon]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AAF5D-F525-D0F8-4CA8-D4466E7CDD75}"/>
              </a:ext>
            </a:extLst>
          </p:cNvPr>
          <p:cNvSpPr txBox="1"/>
          <p:nvPr/>
        </p:nvSpPr>
        <p:spPr>
          <a:xfrm>
            <a:off x="3954287" y="6490572"/>
            <a:ext cx="33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[Bern, Cheung,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Roiban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Shen, Solon, Zeng]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9EBE1-6698-9E54-54CF-34E6999EEC02}"/>
              </a:ext>
            </a:extLst>
          </p:cNvPr>
          <p:cNvSpPr txBox="1"/>
          <p:nvPr/>
        </p:nvSpPr>
        <p:spPr>
          <a:xfrm>
            <a:off x="7174765" y="6489707"/>
            <a:ext cx="4802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[Bern, Cheung, Para-Martinez,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Roiban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Shen, Solon, Zeng]</a:t>
            </a:r>
          </a:p>
        </p:txBody>
      </p:sp>
    </p:spTree>
    <p:extLst>
      <p:ext uri="{BB962C8B-B14F-4D97-AF65-F5344CB8AC3E}">
        <p14:creationId xmlns:p14="http://schemas.microsoft.com/office/powerpoint/2010/main" val="40452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21" grpId="0" animBg="1"/>
      <p:bldP spid="22" grpId="0" animBg="1"/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A128-58FC-59B0-FDB8-009CE4C1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angle correction: PM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48876-95A7-2AC6-9B8B-B23F70485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2PM [</a:t>
            </a:r>
            <a:r>
              <a:rPr lang="en-US" dirty="0" err="1"/>
              <a:t>Gralla</a:t>
            </a:r>
            <a:r>
              <a:rPr lang="en-US" dirty="0"/>
              <a:t> &amp; Lobo ‘22]: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3PM: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4PM dissipative: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70B59-288D-BB28-DBF6-3349A355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5FB1F-1512-B480-4350-CD4B17DD1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184" y="1993872"/>
            <a:ext cx="1409700" cy="36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149B3-85F3-FD0B-8E96-8D538730A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394" y="1771622"/>
            <a:ext cx="27686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B02CB5-5DE8-9ADB-A7F2-E4E26A86F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644" y="3448050"/>
            <a:ext cx="41021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BDB30-FD6A-FFA7-197F-6EBF429FB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634" y="3429000"/>
            <a:ext cx="38608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5EA477-FA79-C93C-3A7D-80CB6F0F4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926" y="5357466"/>
            <a:ext cx="8756073" cy="700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0A8C4-F140-D49D-323D-7F8F9161B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6376009"/>
            <a:ext cx="320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4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ontent Placeholder 64">
            <a:extLst>
              <a:ext uri="{FF2B5EF4-FFF2-40B4-BE49-F238E27FC236}">
                <a16:creationId xmlns:a16="http://schemas.microsoft.com/office/drawing/2014/main" id="{ABF30122-B297-4B03-1D29-1E7B6A620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5622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Decompose scalar field in the time-domain: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1+1D scalar wave equation in null-coordinates: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Evolve finite-difference version of 1+1D equation.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B9FFE-165E-7A42-8FB8-E2B9C0C6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</a:rPr>
              <a:t>Scalar field evolution scheme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B973E-29DA-2A41-B5BF-F1C68A57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7540AB-4CC9-FC44-AFCC-A76691F0C5D4}"/>
              </a:ext>
            </a:extLst>
          </p:cNvPr>
          <p:cNvGrpSpPr/>
          <p:nvPr/>
        </p:nvGrpSpPr>
        <p:grpSpPr>
          <a:xfrm>
            <a:off x="5822738" y="1011108"/>
            <a:ext cx="6126579" cy="6113639"/>
            <a:chOff x="65801" y="1011108"/>
            <a:chExt cx="6126579" cy="611363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D3B76CC-34A0-F543-94BE-69562349D49B}"/>
                </a:ext>
              </a:extLst>
            </p:cNvPr>
            <p:cNvSpPr txBox="1">
              <a:spLocks/>
            </p:cNvSpPr>
            <p:nvPr/>
          </p:nvSpPr>
          <p:spPr>
            <a:xfrm>
              <a:off x="3676179" y="1011108"/>
              <a:ext cx="1431070" cy="4482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Worldline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27A887B-9F64-E345-901F-20DDA000BF29}"/>
                </a:ext>
              </a:extLst>
            </p:cNvPr>
            <p:cNvSpPr/>
            <p:nvPr/>
          </p:nvSpPr>
          <p:spPr>
            <a:xfrm rot="18896889">
              <a:off x="1852971" y="3298253"/>
              <a:ext cx="254191" cy="3828532"/>
            </a:xfrm>
            <a:prstGeom prst="roundRect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3495FCA-DFC6-F04D-99A1-BD89065E94BA}"/>
                </a:ext>
              </a:extLst>
            </p:cNvPr>
            <p:cNvSpPr/>
            <p:nvPr/>
          </p:nvSpPr>
          <p:spPr>
            <a:xfrm rot="3574062">
              <a:off x="3349968" y="1059781"/>
              <a:ext cx="168950" cy="681487"/>
            </a:xfrm>
            <a:custGeom>
              <a:avLst/>
              <a:gdLst>
                <a:gd name="connsiteX0" fmla="*/ 71443 w 156799"/>
                <a:gd name="connsiteY0" fmla="*/ 0 h 621102"/>
                <a:gd name="connsiteX1" fmla="*/ 2431 w 156799"/>
                <a:gd name="connsiteY1" fmla="*/ 353683 h 621102"/>
                <a:gd name="connsiteX2" fmla="*/ 149080 w 156799"/>
                <a:gd name="connsiteY2" fmla="*/ 181155 h 621102"/>
                <a:gd name="connsiteX3" fmla="*/ 123201 w 156799"/>
                <a:gd name="connsiteY3" fmla="*/ 621102 h 62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799" h="621102">
                  <a:moveTo>
                    <a:pt x="71443" y="0"/>
                  </a:moveTo>
                  <a:cubicBezTo>
                    <a:pt x="30467" y="161745"/>
                    <a:pt x="-10508" y="323491"/>
                    <a:pt x="2431" y="353683"/>
                  </a:cubicBezTo>
                  <a:cubicBezTo>
                    <a:pt x="15370" y="383875"/>
                    <a:pt x="128952" y="136585"/>
                    <a:pt x="149080" y="181155"/>
                  </a:cubicBezTo>
                  <a:cubicBezTo>
                    <a:pt x="169208" y="225725"/>
                    <a:pt x="146204" y="423413"/>
                    <a:pt x="123201" y="621102"/>
                  </a:cubicBezTo>
                </a:path>
              </a:pathLst>
            </a:custGeom>
            <a:noFill/>
            <a:ln w="19050">
              <a:solidFill>
                <a:srgbClr val="004774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DC3F2B5-2CB8-E441-A33D-FFAC0AD3C348}"/>
                </a:ext>
              </a:extLst>
            </p:cNvPr>
            <p:cNvSpPr/>
            <p:nvPr/>
          </p:nvSpPr>
          <p:spPr>
            <a:xfrm rot="2698200">
              <a:off x="4368176" y="3296215"/>
              <a:ext cx="270479" cy="3828532"/>
            </a:xfrm>
            <a:prstGeom prst="roundRect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66EE6BF-71F3-C347-9506-6F4A0E081D24}"/>
                </a:ext>
              </a:extLst>
            </p:cNvPr>
            <p:cNvSpPr/>
            <p:nvPr/>
          </p:nvSpPr>
          <p:spPr>
            <a:xfrm>
              <a:off x="2281940" y="1426536"/>
              <a:ext cx="960120" cy="5048779"/>
            </a:xfrm>
            <a:custGeom>
              <a:avLst/>
              <a:gdLst>
                <a:gd name="connsiteX0" fmla="*/ 960120 w 960120"/>
                <a:gd name="connsiteY0" fmla="*/ 0 h 4998720"/>
                <a:gd name="connsiteX1" fmla="*/ 0 w 960120"/>
                <a:gd name="connsiteY1" fmla="*/ 2301240 h 4998720"/>
                <a:gd name="connsiteX2" fmla="*/ 960120 w 960120"/>
                <a:gd name="connsiteY2" fmla="*/ 4998720 h 4998720"/>
                <a:gd name="connsiteX3" fmla="*/ 960120 w 960120"/>
                <a:gd name="connsiteY3" fmla="*/ 4998720 h 499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998720">
                  <a:moveTo>
                    <a:pt x="960120" y="0"/>
                  </a:moveTo>
                  <a:cubicBezTo>
                    <a:pt x="480060" y="734060"/>
                    <a:pt x="0" y="1468120"/>
                    <a:pt x="0" y="2301240"/>
                  </a:cubicBezTo>
                  <a:cubicBezTo>
                    <a:pt x="0" y="3134360"/>
                    <a:pt x="960120" y="4998720"/>
                    <a:pt x="960120" y="4998720"/>
                  </a:cubicBezTo>
                  <a:lnTo>
                    <a:pt x="960120" y="499872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6F6BCF-009A-094E-8AB2-30BAA6FC5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100" y="5534911"/>
              <a:ext cx="88900" cy="190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E105D2-D2B5-E64A-89B9-A9CEFD6CB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0264" y="6304548"/>
              <a:ext cx="228600" cy="1778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5E4FFC-C7AB-A145-847E-209E9743327D}"/>
                </a:ext>
              </a:extLst>
            </p:cNvPr>
            <p:cNvCxnSpPr/>
            <p:nvPr/>
          </p:nvCxnSpPr>
          <p:spPr>
            <a:xfrm flipV="1">
              <a:off x="1540510" y="5804979"/>
              <a:ext cx="0" cy="5793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E434E97-6B27-1146-800B-D791CCBF1AAA}"/>
                </a:ext>
              </a:extLst>
            </p:cNvPr>
            <p:cNvCxnSpPr>
              <a:cxnSpLocks/>
            </p:cNvCxnSpPr>
            <p:nvPr/>
          </p:nvCxnSpPr>
          <p:spPr>
            <a:xfrm>
              <a:off x="1540510" y="6384307"/>
              <a:ext cx="5897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D7F5BF2-8D27-F84E-A2F2-436953545A79}"/>
                </a:ext>
              </a:extLst>
            </p:cNvPr>
            <p:cNvSpPr/>
            <p:nvPr/>
          </p:nvSpPr>
          <p:spPr>
            <a:xfrm rot="9804654">
              <a:off x="4681660" y="5339403"/>
              <a:ext cx="163628" cy="835332"/>
            </a:xfrm>
            <a:custGeom>
              <a:avLst/>
              <a:gdLst>
                <a:gd name="connsiteX0" fmla="*/ 71443 w 156799"/>
                <a:gd name="connsiteY0" fmla="*/ 0 h 621102"/>
                <a:gd name="connsiteX1" fmla="*/ 2431 w 156799"/>
                <a:gd name="connsiteY1" fmla="*/ 353683 h 621102"/>
                <a:gd name="connsiteX2" fmla="*/ 149080 w 156799"/>
                <a:gd name="connsiteY2" fmla="*/ 181155 h 621102"/>
                <a:gd name="connsiteX3" fmla="*/ 123201 w 156799"/>
                <a:gd name="connsiteY3" fmla="*/ 621102 h 62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799" h="621102">
                  <a:moveTo>
                    <a:pt x="71443" y="0"/>
                  </a:moveTo>
                  <a:cubicBezTo>
                    <a:pt x="30467" y="161745"/>
                    <a:pt x="-10508" y="323491"/>
                    <a:pt x="2431" y="353683"/>
                  </a:cubicBezTo>
                  <a:cubicBezTo>
                    <a:pt x="15370" y="383875"/>
                    <a:pt x="128952" y="136585"/>
                    <a:pt x="149080" y="181155"/>
                  </a:cubicBezTo>
                  <a:cubicBezTo>
                    <a:pt x="169208" y="225725"/>
                    <a:pt x="146204" y="423413"/>
                    <a:pt x="123201" y="621102"/>
                  </a:cubicBezTo>
                </a:path>
              </a:pathLst>
            </a:custGeom>
            <a:noFill/>
            <a:ln w="19050">
              <a:solidFill>
                <a:srgbClr val="004774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AC1A55F-D51C-B442-AD1A-09B5BC0690F4}"/>
                </a:ext>
              </a:extLst>
            </p:cNvPr>
            <p:cNvSpPr txBox="1">
              <a:spLocks/>
            </p:cNvSpPr>
            <p:nvPr/>
          </p:nvSpPr>
          <p:spPr>
            <a:xfrm>
              <a:off x="4349236" y="6220096"/>
              <a:ext cx="1431070" cy="7787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 conditions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8B1288-7FFE-2C42-ADED-5F3B48480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460" y="3303242"/>
              <a:ext cx="152400" cy="21590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FBF968A-264B-3D43-9A59-9992A6872A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466" y="3409133"/>
              <a:ext cx="269992" cy="26999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5D2DEAE-D472-5341-ACE3-C895FA1163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1656" y="1432059"/>
              <a:ext cx="2532250" cy="25322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058FA06-85CD-9A42-8785-8CAE8AD38A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7249" y="3967340"/>
              <a:ext cx="2520808" cy="25208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5E46EF0-31AB-F747-A740-8B94F6BCB3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2526" y="3466937"/>
              <a:ext cx="2533813" cy="25338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91DFE1A-1835-5746-8710-7B5AB7E49F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8221" y="2956629"/>
              <a:ext cx="2537683" cy="25376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A6586A-AA96-7B45-9949-AF08372878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0371" y="2452777"/>
              <a:ext cx="2529846" cy="25298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7BB3452-AF99-0741-9A4F-BFE48FBB65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29505" y="1935910"/>
              <a:ext cx="2535375" cy="25353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75659FC-5ECF-924E-9168-D1E98F8DA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439" y="1432059"/>
              <a:ext cx="2534562" cy="25345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37F0BF4-0304-2145-8E60-1FEB40E03B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2526" y="1935910"/>
              <a:ext cx="2539626" cy="25396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0ED00B-00E3-404E-9823-20F2AB3586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1441" y="2448160"/>
              <a:ext cx="2534463" cy="25344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6F0D492-897D-684C-B59E-2F02795380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5242" y="2956628"/>
              <a:ext cx="2520504" cy="25205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89D6BE6-5C34-2048-A197-4F91EAC889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9505" y="3458362"/>
              <a:ext cx="2531568" cy="25315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F674E0C-D1B7-7F4A-8A61-7C4F10E5E0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55448" y="3216639"/>
              <a:ext cx="2532336" cy="25323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DBE3F77-3BB2-9B48-92BE-F0798039C9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1144" y="2706332"/>
              <a:ext cx="2530645" cy="253064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FAB2345-9C2E-BF42-BD39-70105E6AA8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295" y="2202481"/>
              <a:ext cx="2532561" cy="253256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60B8265-3A70-9B42-BDF7-FA400FB590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2429" y="1685614"/>
              <a:ext cx="2544687" cy="25446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1CD0199-CEAD-584D-9D00-7C1308B32B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968" y="1686971"/>
              <a:ext cx="2543330" cy="25433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C9E91D4-76BD-8748-A8AE-4F4CB6682E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2587" y="2199221"/>
              <a:ext cx="2534463" cy="25344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24D0F73-B3B9-9645-B9FC-8F74DC991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7944" y="2707689"/>
              <a:ext cx="2528948" cy="25289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0AC448C-E38B-E149-9442-96D7CE92F7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6580" y="3216638"/>
              <a:ext cx="2528423" cy="25284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BCBCA21-853B-C544-AD4E-8F51104AE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6899" y="3695072"/>
              <a:ext cx="2534683" cy="25346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DA9CFE3-D09B-C045-BEA9-564B3F3648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9550" y="3710046"/>
              <a:ext cx="2529308" cy="25293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2648103-BA50-5344-AABB-0E2A8EFF4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001" y="3491828"/>
              <a:ext cx="152400" cy="1397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A7BF808-5C01-864B-B0F7-782B3CB11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2680" y="3529574"/>
              <a:ext cx="139700" cy="1397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3BCCC78-9085-D34C-A23E-0681CBEBB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900000">
              <a:off x="1330693" y="2385866"/>
              <a:ext cx="736600" cy="1905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0A5924C-A8C1-AB46-B75B-52B20BA3B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00000">
              <a:off x="1452420" y="2483830"/>
              <a:ext cx="914400" cy="1905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1446D11-1A3F-7249-9B44-24399C76D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700000">
              <a:off x="4263128" y="2560259"/>
              <a:ext cx="889000" cy="2413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C3057D3-E223-3E42-9FB3-6086CE1CF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700000">
              <a:off x="4535901" y="2315492"/>
              <a:ext cx="571500" cy="190500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FAD2E14-75DA-E74C-A075-28578AEAB7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2559" y="3686526"/>
              <a:ext cx="2805080" cy="280508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F779F5B-7546-EA47-92D0-59179C6AFF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630" y="3686526"/>
              <a:ext cx="2805081" cy="28050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8514E866-74E3-3D41-B4C8-B353CA4EEE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197" y="4811859"/>
            <a:ext cx="5257800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01994-8414-2A7D-2E7E-9D648E1DE3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2170" y="2111380"/>
            <a:ext cx="4813300" cy="914400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BE4AEF1-1388-E8E7-7C70-99241A5D861E}"/>
              </a:ext>
            </a:extLst>
          </p:cNvPr>
          <p:cNvSpPr/>
          <p:nvPr/>
        </p:nvSpPr>
        <p:spPr>
          <a:xfrm>
            <a:off x="455532" y="4686504"/>
            <a:ext cx="5489526" cy="59223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uiExpand="1" build="p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071BD1-F8EB-35C9-B715-25B16E605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48" y="3117701"/>
            <a:ext cx="6316282" cy="3710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7F3225-E41D-B201-F72D-08ED8FEC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Post-processing: Truncation at finite radius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D3E8E-2688-D4B9-FC15-00B5B0544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Can only numerically determine the self-force up to a </a:t>
            </a:r>
            <a:r>
              <a:rPr lang="en-US" dirty="0">
                <a:solidFill>
                  <a:schemeClr val="accent1"/>
                </a:solidFill>
              </a:rPr>
              <a:t>finite radius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Form an analytic tail by fitting to the data:</a:t>
            </a:r>
          </a:p>
          <a:p>
            <a:pPr lvl="1"/>
            <a:r>
              <a:rPr lang="en-US" dirty="0"/>
              <a:t>Fit the </a:t>
            </a:r>
            <a:r>
              <a:rPr lang="en-US" dirty="0">
                <a:solidFill>
                  <a:schemeClr val="accent1"/>
                </a:solidFill>
              </a:rPr>
              <a:t>self-force</a:t>
            </a:r>
            <a:r>
              <a:rPr lang="en-US" dirty="0"/>
              <a:t> data.</a:t>
            </a:r>
          </a:p>
          <a:p>
            <a:pPr lvl="1"/>
            <a:r>
              <a:rPr lang="en-US" dirty="0"/>
              <a:t>Fit the </a:t>
            </a:r>
            <a:r>
              <a:rPr lang="en-US" dirty="0">
                <a:solidFill>
                  <a:schemeClr val="accent1"/>
                </a:solidFill>
              </a:rPr>
              <a:t>integrand</a:t>
            </a:r>
            <a:r>
              <a:rPr lang="en-US" dirty="0"/>
              <a:t> directly.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Tail contributes an error ~ 0.01%.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C13EC-7169-0398-9E0E-CCA8AD07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B44D5-80F8-C219-1DFE-2D965899E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62512"/>
            <a:ext cx="7772400" cy="78977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B6668C1C-07DA-DE52-5A62-3D8B363EBE47}"/>
              </a:ext>
            </a:extLst>
          </p:cNvPr>
          <p:cNvSpPr/>
          <p:nvPr/>
        </p:nvSpPr>
        <p:spPr>
          <a:xfrm rot="14608043">
            <a:off x="2824938" y="2328637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9B671-0271-65E6-FC88-E071321F027E}"/>
              </a:ext>
            </a:extLst>
          </p:cNvPr>
          <p:cNvSpPr txBox="1"/>
          <p:nvPr/>
        </p:nvSpPr>
        <p:spPr>
          <a:xfrm>
            <a:off x="1085324" y="2669380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Numerical</a:t>
            </a:r>
            <a:endParaRPr lang="en-US" sz="20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CFCD3DB-1633-4885-B6AF-B6D789E09BF6}"/>
              </a:ext>
            </a:extLst>
          </p:cNvPr>
          <p:cNvSpPr/>
          <p:nvPr/>
        </p:nvSpPr>
        <p:spPr>
          <a:xfrm rot="14676302">
            <a:off x="6355571" y="2333986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E2192-023B-6CC5-C12E-C7CF8D67261A}"/>
              </a:ext>
            </a:extLst>
          </p:cNvPr>
          <p:cNvSpPr txBox="1"/>
          <p:nvPr/>
        </p:nvSpPr>
        <p:spPr>
          <a:xfrm>
            <a:off x="4370823" y="2554162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Error (~1%)</a:t>
            </a:r>
            <a:endParaRPr lang="en-US" sz="20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67909B-6CDB-C8C2-31DC-4A2B230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751" y="1189342"/>
            <a:ext cx="1485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3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31855-80F0-C7EB-5026-49F3100B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6C708-0EC9-32AB-3BCB-336874420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5524954"/>
          </a:xfrm>
        </p:spPr>
        <p:txBody>
          <a:bodyPr>
            <a:normAutofit/>
          </a:bodyPr>
          <a:lstStyle/>
          <a:p>
            <a:r>
              <a:rPr lang="en-GB" dirty="0"/>
              <a:t>Binary-black hole scattering modelling methods.</a:t>
            </a:r>
          </a:p>
          <a:p>
            <a:r>
              <a:rPr lang="en-GB" dirty="0"/>
              <a:t>Motivation for extreme-mass ratio scattering.</a:t>
            </a:r>
          </a:p>
          <a:p>
            <a:endParaRPr lang="en-GB" dirty="0"/>
          </a:p>
          <a:p>
            <a:r>
              <a:rPr lang="en-GB" dirty="0"/>
              <a:t>Scattering geodesics.</a:t>
            </a:r>
          </a:p>
          <a:p>
            <a:r>
              <a:rPr lang="en-GB" dirty="0"/>
              <a:t>Self-force contributions.</a:t>
            </a:r>
          </a:p>
          <a:p>
            <a:endParaRPr lang="en-GB" dirty="0"/>
          </a:p>
          <a:p>
            <a:r>
              <a:rPr lang="en-GB" dirty="0"/>
              <a:t>The scalar field toy model</a:t>
            </a:r>
          </a:p>
          <a:p>
            <a:endParaRPr lang="en-GB" dirty="0"/>
          </a:p>
          <a:p>
            <a:r>
              <a:rPr lang="en-GB" dirty="0"/>
              <a:t>Sample results:</a:t>
            </a:r>
          </a:p>
          <a:p>
            <a:pPr lvl="1"/>
            <a:r>
              <a:rPr lang="en-GB" dirty="0"/>
              <a:t>Comparison to current PM results.</a:t>
            </a:r>
          </a:p>
          <a:p>
            <a:pPr lvl="1"/>
            <a:r>
              <a:rPr lang="en-GB" dirty="0"/>
              <a:t>Probing higher-order PM terms.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46ACE-42FA-4EA7-937F-896207AC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968D4F-98DA-1D98-1881-3141CA97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520" y="2703443"/>
            <a:ext cx="7294641" cy="4124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FB99A9-B135-82A5-B1B4-434390425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Post-processing: Richardson extrapolation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50BAE-9BE7-29A5-E4B3-C95F5738E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16043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Next dominant error due to </a:t>
            </a:r>
            <a:r>
              <a:rPr lang="en-US" dirty="0">
                <a:solidFill>
                  <a:schemeClr val="accent1"/>
                </a:solidFill>
              </a:rPr>
              <a:t>finite resolution </a:t>
            </a:r>
            <a:r>
              <a:rPr lang="en-US" dirty="0"/>
              <a:t>~ 0.1%.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increase the convergence from quadratic to </a:t>
            </a:r>
            <a:r>
              <a:rPr lang="en-US" dirty="0">
                <a:solidFill>
                  <a:schemeClr val="accent1"/>
                </a:solidFill>
              </a:rPr>
              <a:t>cubic</a:t>
            </a:r>
            <a:r>
              <a:rPr lang="en-US" dirty="0"/>
              <a:t> using Richardson extrapolation.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750A3-661C-F035-C43C-78C0A0EF8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988A7F-BD69-16C2-9224-3565673DB931}"/>
              </a:ext>
            </a:extLst>
          </p:cNvPr>
          <p:cNvSpPr txBox="1">
            <a:spLocks/>
          </p:cNvSpPr>
          <p:nvPr/>
        </p:nvSpPr>
        <p:spPr>
          <a:xfrm>
            <a:off x="277090" y="2703443"/>
            <a:ext cx="4443997" cy="37592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Model: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5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Extrapolation: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Error in extrapolation &lt; 0.001%.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7F40F-E767-4D01-CFE7-44E64A090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88" y="3180930"/>
            <a:ext cx="4343400" cy="381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713AC6-3860-0F60-8720-9EEC36087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88" y="4307756"/>
            <a:ext cx="33782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5ED5-64AC-0CFE-4CDF-9A13D8EB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orbits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1CD9C-B26A-29A1-8D8E-79EA25D1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67AB1-9250-1DC4-8C9E-8E08DA73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8" y="1208788"/>
            <a:ext cx="11819823" cy="55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97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3C86-14D6-5AAD-D3FB-9AE8B667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 comparison: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25711-6170-CDBC-3F39-F7924AC2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3615F-077D-5E30-3054-CC991CFBF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6" y="1928191"/>
            <a:ext cx="5881456" cy="4206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AA5B1-C310-187D-F0E5-70927CE98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33" y="303834"/>
            <a:ext cx="13589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1A397-3783-3F8D-8BD0-F32AD0967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098" y="1928191"/>
            <a:ext cx="5881456" cy="4206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69022-5485-EAAE-FF73-E261A94A1BE7}"/>
              </a:ext>
            </a:extLst>
          </p:cNvPr>
          <p:cNvSpPr txBox="1"/>
          <p:nvPr/>
        </p:nvSpPr>
        <p:spPr>
          <a:xfrm>
            <a:off x="2425880" y="1282148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Conservative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50741-B371-83B7-94E7-6D63CF65824F}"/>
              </a:ext>
            </a:extLst>
          </p:cNvPr>
          <p:cNvSpPr txBox="1"/>
          <p:nvPr/>
        </p:nvSpPr>
        <p:spPr>
          <a:xfrm>
            <a:off x="8633301" y="1282148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Dissipative</a:t>
            </a:r>
          </a:p>
        </p:txBody>
      </p:sp>
    </p:spTree>
    <p:extLst>
      <p:ext uri="{BB962C8B-B14F-4D97-AF65-F5344CB8AC3E}">
        <p14:creationId xmlns:p14="http://schemas.microsoft.com/office/powerpoint/2010/main" val="1351200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D30BF97-B41B-4F73-2435-43C8DDFD2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4" y="1234898"/>
            <a:ext cx="11710371" cy="4342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E5DEC-F88E-4C42-DB03-30ABE94D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angle correction: 4PM conservative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BE682-31E5-5163-E1ED-03574387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D1407A-FC96-5A5E-B7DC-6E2AF4856F06}"/>
              </a:ext>
            </a:extLst>
          </p:cNvPr>
          <p:cNvSpPr/>
          <p:nvPr/>
        </p:nvSpPr>
        <p:spPr>
          <a:xfrm>
            <a:off x="5653553" y="5009567"/>
            <a:ext cx="259898" cy="30487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F35F612-23E9-A3D8-C25A-6486A3B97AB2}"/>
              </a:ext>
            </a:extLst>
          </p:cNvPr>
          <p:cNvSpPr/>
          <p:nvPr/>
        </p:nvSpPr>
        <p:spPr>
          <a:xfrm rot="13162007">
            <a:off x="5445319" y="5319945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F9A54-243F-18A9-0E62-0F21DEC75711}"/>
              </a:ext>
            </a:extLst>
          </p:cNvPr>
          <p:cNvSpPr txBox="1"/>
          <p:nvPr/>
        </p:nvSpPr>
        <p:spPr>
          <a:xfrm>
            <a:off x="4707525" y="5970383"/>
            <a:ext cx="1892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Free coefficients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B7A1E-AC24-DE43-6114-36A219099D3D}"/>
              </a:ext>
            </a:extLst>
          </p:cNvPr>
          <p:cNvSpPr txBox="1"/>
          <p:nvPr/>
        </p:nvSpPr>
        <p:spPr>
          <a:xfrm>
            <a:off x="10279887" y="3569313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Elliptic integrals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967294B-C154-DB9D-1244-887A585BA5E2}"/>
              </a:ext>
            </a:extLst>
          </p:cNvPr>
          <p:cNvSpPr/>
          <p:nvPr/>
        </p:nvSpPr>
        <p:spPr>
          <a:xfrm>
            <a:off x="1026498" y="1197311"/>
            <a:ext cx="11052313" cy="1997765"/>
          </a:xfrm>
          <a:custGeom>
            <a:avLst/>
            <a:gdLst>
              <a:gd name="connsiteX0" fmla="*/ 0 w 11042374"/>
              <a:gd name="connsiteY0" fmla="*/ 1033669 h 1987826"/>
              <a:gd name="connsiteX1" fmla="*/ 6987209 w 11042374"/>
              <a:gd name="connsiteY1" fmla="*/ 1033669 h 1987826"/>
              <a:gd name="connsiteX2" fmla="*/ 6987209 w 11042374"/>
              <a:gd name="connsiteY2" fmla="*/ 0 h 1987826"/>
              <a:gd name="connsiteX3" fmla="*/ 11042374 w 11042374"/>
              <a:gd name="connsiteY3" fmla="*/ 0 h 1987826"/>
              <a:gd name="connsiteX4" fmla="*/ 11042374 w 11042374"/>
              <a:gd name="connsiteY4" fmla="*/ 1987826 h 1987826"/>
              <a:gd name="connsiteX5" fmla="*/ 39757 w 11042374"/>
              <a:gd name="connsiteY5" fmla="*/ 1987826 h 1987826"/>
              <a:gd name="connsiteX6" fmla="*/ 0 w 11042374"/>
              <a:gd name="connsiteY6" fmla="*/ 1033669 h 1987826"/>
              <a:gd name="connsiteX0" fmla="*/ 9939 w 11052313"/>
              <a:gd name="connsiteY0" fmla="*/ 1033669 h 1997765"/>
              <a:gd name="connsiteX1" fmla="*/ 6997148 w 11052313"/>
              <a:gd name="connsiteY1" fmla="*/ 1033669 h 1997765"/>
              <a:gd name="connsiteX2" fmla="*/ 6997148 w 11052313"/>
              <a:gd name="connsiteY2" fmla="*/ 0 h 1997765"/>
              <a:gd name="connsiteX3" fmla="*/ 11052313 w 11052313"/>
              <a:gd name="connsiteY3" fmla="*/ 0 h 1997765"/>
              <a:gd name="connsiteX4" fmla="*/ 11052313 w 11052313"/>
              <a:gd name="connsiteY4" fmla="*/ 1987826 h 1997765"/>
              <a:gd name="connsiteX5" fmla="*/ 0 w 11052313"/>
              <a:gd name="connsiteY5" fmla="*/ 1997765 h 1997765"/>
              <a:gd name="connsiteX6" fmla="*/ 9939 w 11052313"/>
              <a:gd name="connsiteY6" fmla="*/ 1033669 h 199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52313" h="1997765">
                <a:moveTo>
                  <a:pt x="9939" y="1033669"/>
                </a:moveTo>
                <a:lnTo>
                  <a:pt x="6997148" y="1033669"/>
                </a:lnTo>
                <a:lnTo>
                  <a:pt x="6997148" y="0"/>
                </a:lnTo>
                <a:lnTo>
                  <a:pt x="11052313" y="0"/>
                </a:lnTo>
                <a:lnTo>
                  <a:pt x="11052313" y="1987826"/>
                </a:lnTo>
                <a:lnTo>
                  <a:pt x="0" y="1997765"/>
                </a:lnTo>
                <a:lnTo>
                  <a:pt x="9939" y="1033669"/>
                </a:lnTo>
                <a:close/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556984C-1A6F-604F-2FAB-3F22AB30EF92}"/>
              </a:ext>
            </a:extLst>
          </p:cNvPr>
          <p:cNvSpPr/>
          <p:nvPr/>
        </p:nvSpPr>
        <p:spPr>
          <a:xfrm rot="13162007">
            <a:off x="6120931" y="5312630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1155CAF-2D9B-7001-C03E-1D393DB741BA}"/>
              </a:ext>
            </a:extLst>
          </p:cNvPr>
          <p:cNvSpPr/>
          <p:nvPr/>
        </p:nvSpPr>
        <p:spPr>
          <a:xfrm>
            <a:off x="6599581" y="4818206"/>
            <a:ext cx="259898" cy="30487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975C6AE-BC38-8B5D-CF31-BDF6E2FF0DDE}"/>
              </a:ext>
            </a:extLst>
          </p:cNvPr>
          <p:cNvSpPr/>
          <p:nvPr/>
        </p:nvSpPr>
        <p:spPr>
          <a:xfrm rot="8680072">
            <a:off x="8058061" y="5293936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1A787-F379-CB65-6618-2837F1BF3606}"/>
              </a:ext>
            </a:extLst>
          </p:cNvPr>
          <p:cNvSpPr txBox="1"/>
          <p:nvPr/>
        </p:nvSpPr>
        <p:spPr>
          <a:xfrm>
            <a:off x="8286892" y="5934350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Log term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D83EF6E-D3F1-C850-49A9-2C29BD4FA75E}"/>
              </a:ext>
            </a:extLst>
          </p:cNvPr>
          <p:cNvSpPr/>
          <p:nvPr/>
        </p:nvSpPr>
        <p:spPr>
          <a:xfrm rot="7913783">
            <a:off x="9885367" y="3106355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D695F3-E735-123A-853F-20BFD8266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13" y="5821816"/>
            <a:ext cx="3200400" cy="279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092140-5ECC-6C5B-65F2-26F4B021DC2C}"/>
              </a:ext>
            </a:extLst>
          </p:cNvPr>
          <p:cNvSpPr txBox="1"/>
          <p:nvPr/>
        </p:nvSpPr>
        <p:spPr>
          <a:xfrm>
            <a:off x="157686" y="6136700"/>
            <a:ext cx="283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MU Serif Roman" panose="02000603000000000000" pitchFamily="2" charset="0"/>
                <a:cs typeface="Times New Roman" panose="02020603050405020304" pitchFamily="18" charset="0"/>
              </a:rPr>
              <a:t>Preliminary</a:t>
            </a:r>
            <a:r>
              <a:rPr lang="en-US" sz="3200" dirty="0">
                <a:latin typeface="Century Gothic" panose="020B0502020202020204" pitchFamily="34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406312-50E7-E36E-309D-3A7894000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501" y="4818206"/>
            <a:ext cx="2119993" cy="20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3" grpId="0" animBg="1"/>
      <p:bldP spid="14" grpId="0" animBg="1"/>
      <p:bldP spid="15" grpId="0" animBg="1"/>
      <p:bldP spid="16" grpId="0" animBg="1"/>
      <p:bldP spid="1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82DC-021F-0D91-B704-865AEA3DF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high-order conservative PM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23F3-E5D6-BD34-0555-827792711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Subtract known </a:t>
            </a:r>
            <a:r>
              <a:rPr lang="en-US" dirty="0">
                <a:solidFill>
                  <a:schemeClr val="accent1"/>
                </a:solidFill>
              </a:rPr>
              <a:t>analytic</a:t>
            </a:r>
            <a:r>
              <a:rPr lang="en-US" dirty="0"/>
              <a:t> parts: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A4CC1-6793-B06F-20B0-91B4858C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AB49E-24A1-57AE-BAE6-D1C38A7F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355" y="2365513"/>
            <a:ext cx="6896481" cy="4410075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78D55DA3-BB06-3919-00D3-7915A0D40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324606"/>
              </p:ext>
            </p:extLst>
          </p:nvPr>
        </p:nvGraphicFramePr>
        <p:xfrm>
          <a:off x="241090" y="3465884"/>
          <a:ext cx="438033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111">
                  <a:extLst>
                    <a:ext uri="{9D8B030D-6E8A-4147-A177-3AD203B41FA5}">
                      <a16:colId xmlns:a16="http://schemas.microsoft.com/office/drawing/2014/main" val="1868514158"/>
                    </a:ext>
                  </a:extLst>
                </a:gridCol>
                <a:gridCol w="1460111">
                  <a:extLst>
                    <a:ext uri="{9D8B030D-6E8A-4147-A177-3AD203B41FA5}">
                      <a16:colId xmlns:a16="http://schemas.microsoft.com/office/drawing/2014/main" val="3417844632"/>
                    </a:ext>
                  </a:extLst>
                </a:gridCol>
                <a:gridCol w="1460111">
                  <a:extLst>
                    <a:ext uri="{9D8B030D-6E8A-4147-A177-3AD203B41FA5}">
                      <a16:colId xmlns:a16="http://schemas.microsoft.com/office/drawing/2014/main" val="2156819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87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-202.6 ± 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20.07 ± 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95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-96.8 ± 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8.52 ± 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48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-114 ±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8.91 ± 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75848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21D303D-20E6-58DA-CD84-7DD1E47F5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341" y="3575738"/>
            <a:ext cx="209829" cy="17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B3EFFF-9152-6955-08C3-E787CE93D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82" y="3519047"/>
            <a:ext cx="609600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BFE015-CD1E-25B3-585E-3F6260E00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271" y="3509738"/>
            <a:ext cx="2159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5256A-7E4F-B3C2-32EC-A103CBD0A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367" y="1559682"/>
            <a:ext cx="9615267" cy="6977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383471-B03B-A804-E896-4343809DAEC3}"/>
              </a:ext>
            </a:extLst>
          </p:cNvPr>
          <p:cNvSpPr txBox="1"/>
          <p:nvPr/>
        </p:nvSpPr>
        <p:spPr>
          <a:xfrm>
            <a:off x="157686" y="6136700"/>
            <a:ext cx="283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MU Serif Roman" panose="02000603000000000000" pitchFamily="2" charset="0"/>
                <a:cs typeface="Times New Roman" panose="02020603050405020304" pitchFamily="18" charset="0"/>
              </a:rPr>
              <a:t>Preliminary</a:t>
            </a:r>
            <a:r>
              <a:rPr lang="en-US" sz="3200" dirty="0">
                <a:latin typeface="Century Gothic" panose="020B0502020202020204" pitchFamily="34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82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3C86-14D6-5AAD-D3FB-9AE8B667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 comparison: Conservative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25711-6170-CDBC-3F39-F7924AC2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58CC3-59A7-322B-4005-C8C2DBF51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94" y="303834"/>
            <a:ext cx="13589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B9E742-E1B8-E19F-57AC-937B7B06E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62050"/>
            <a:ext cx="7772400" cy="5559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B1F6EF-74DE-434B-5C24-31A999FB5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997" y="3282950"/>
            <a:ext cx="1333500" cy="2921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E1A58E10-1E9E-2443-D1B5-533C5C7C4CBA}"/>
              </a:ext>
            </a:extLst>
          </p:cNvPr>
          <p:cNvSpPr/>
          <p:nvPr/>
        </p:nvSpPr>
        <p:spPr>
          <a:xfrm rot="7939634">
            <a:off x="9897724" y="2711051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F0D05-3F1D-1C88-4349-934530DED53D}"/>
              </a:ext>
            </a:extLst>
          </p:cNvPr>
          <p:cNvSpPr txBox="1"/>
          <p:nvPr/>
        </p:nvSpPr>
        <p:spPr>
          <a:xfrm>
            <a:off x="157686" y="6136700"/>
            <a:ext cx="283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MU Serif Roman" panose="02000603000000000000" pitchFamily="2" charset="0"/>
                <a:cs typeface="Times New Roman" panose="02020603050405020304" pitchFamily="18" charset="0"/>
              </a:rPr>
              <a:t>Preliminary</a:t>
            </a:r>
            <a:r>
              <a:rPr lang="en-US" sz="3200" dirty="0">
                <a:latin typeface="Century Gothic" panose="020B0502020202020204" pitchFamily="34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1657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FC9CA1-9FD8-478C-03E1-75714AE68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4753327" cy="52554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PM expansion with free parameters: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Up to 4PM can fit value or use </a:t>
            </a:r>
            <a:r>
              <a:rPr lang="en-US" b="1" dirty="0"/>
              <a:t>analytic value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75EF0-062E-C06D-8C1D-52B8B16F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high-order dissipative PM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BEDB0-70A9-F9F8-593D-77305E80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B742D24-4E4C-59F6-A575-BF57A6997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742645"/>
              </p:ext>
            </p:extLst>
          </p:nvPr>
        </p:nvGraphicFramePr>
        <p:xfrm>
          <a:off x="5126076" y="1003852"/>
          <a:ext cx="6847751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018">
                  <a:extLst>
                    <a:ext uri="{9D8B030D-6E8A-4147-A177-3AD203B41FA5}">
                      <a16:colId xmlns:a16="http://schemas.microsoft.com/office/drawing/2014/main" val="2494782460"/>
                    </a:ext>
                  </a:extLst>
                </a:gridCol>
                <a:gridCol w="1710911">
                  <a:extLst>
                    <a:ext uri="{9D8B030D-6E8A-4147-A177-3AD203B41FA5}">
                      <a16:colId xmlns:a16="http://schemas.microsoft.com/office/drawing/2014/main" val="147141594"/>
                    </a:ext>
                  </a:extLst>
                </a:gridCol>
                <a:gridCol w="1710911">
                  <a:extLst>
                    <a:ext uri="{9D8B030D-6E8A-4147-A177-3AD203B41FA5}">
                      <a16:colId xmlns:a16="http://schemas.microsoft.com/office/drawing/2014/main" val="358619134"/>
                    </a:ext>
                  </a:extLst>
                </a:gridCol>
                <a:gridCol w="1710911">
                  <a:extLst>
                    <a:ext uri="{9D8B030D-6E8A-4147-A177-3AD203B41FA5}">
                      <a16:colId xmlns:a16="http://schemas.microsoft.com/office/drawing/2014/main" val="3865349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227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11.2 ± 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20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9.439 ± 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184 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869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9.632 ± 0.002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 ± 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1847 ±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49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9.593 ± 0.002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152.7 ± 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990 ± 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25900 ± 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6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9.6225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166.7 ± 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70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9.6225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146.82 ± 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1707 ±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416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9.6225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148.0 ± 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1476 ± 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-62100 ± 8700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882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9.6225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143.344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1987 ±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280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9.6225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143.344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2372 ± 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-25500 ± 2100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99952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3EB0CF-1243-AC15-9701-73D43F0D1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7" y="1643414"/>
            <a:ext cx="4356100" cy="57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8D815F-8A55-A3B0-E6A1-81266E279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597" y="1052373"/>
            <a:ext cx="304800" cy="24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58352-3EAE-0D47-8C2D-A06A3082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586" y="1080379"/>
            <a:ext cx="304800" cy="21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0A9FC-5D33-2D51-7F3F-48504A8C9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3575" y="1052373"/>
            <a:ext cx="304800" cy="24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F3ED32-3088-6E76-24FB-DFA850198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2732" y="1053539"/>
            <a:ext cx="304800" cy="241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2E06E3-BB8E-F536-C847-C16746FB5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713" y="4907583"/>
            <a:ext cx="6985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5F81DD-88BF-E022-8DCA-4F15CFE9C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2986" y="4907583"/>
            <a:ext cx="711200" cy="266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B672C-51E4-A1C2-00E5-261D42363E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8868" y="4926633"/>
            <a:ext cx="406400" cy="228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1E0CB2-132B-6192-FA95-F24B07BE6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2330" y="4888670"/>
            <a:ext cx="1270000" cy="3175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2B92D12-9B01-BE3E-2162-C3D58E2ACB5B}"/>
              </a:ext>
            </a:extLst>
          </p:cNvPr>
          <p:cNvSpPr/>
          <p:nvPr/>
        </p:nvSpPr>
        <p:spPr>
          <a:xfrm>
            <a:off x="5126076" y="1371600"/>
            <a:ext cx="1702107" cy="3340652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B412E1C-B851-750F-9763-5270637634AA}"/>
              </a:ext>
            </a:extLst>
          </p:cNvPr>
          <p:cNvSpPr/>
          <p:nvPr/>
        </p:nvSpPr>
        <p:spPr>
          <a:xfrm>
            <a:off x="6828183" y="1371600"/>
            <a:ext cx="1702107" cy="3340652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41A69FB-2AD7-5DA9-FE78-E4F1FE92F533}"/>
              </a:ext>
            </a:extLst>
          </p:cNvPr>
          <p:cNvSpPr/>
          <p:nvPr/>
        </p:nvSpPr>
        <p:spPr>
          <a:xfrm>
            <a:off x="8530290" y="1371600"/>
            <a:ext cx="1702107" cy="3340652"/>
          </a:xfrm>
          <a:prstGeom prst="round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BFC4A64-D4D0-894F-2561-5C9F55E7B2E5}"/>
              </a:ext>
            </a:extLst>
          </p:cNvPr>
          <p:cNvSpPr/>
          <p:nvPr/>
        </p:nvSpPr>
        <p:spPr>
          <a:xfrm>
            <a:off x="10242631" y="1371600"/>
            <a:ext cx="1702107" cy="3340652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56248-44A6-4676-D9EA-E03AA93BB186}"/>
              </a:ext>
            </a:extLst>
          </p:cNvPr>
          <p:cNvSpPr txBox="1"/>
          <p:nvPr/>
        </p:nvSpPr>
        <p:spPr>
          <a:xfrm>
            <a:off x="157686" y="6136700"/>
            <a:ext cx="283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MU Serif Roman" panose="02000603000000000000" pitchFamily="2" charset="0"/>
                <a:cs typeface="Times New Roman" panose="02020603050405020304" pitchFamily="18" charset="0"/>
              </a:rPr>
              <a:t>Preliminary</a:t>
            </a:r>
            <a:r>
              <a:rPr lang="en-US" sz="3200" dirty="0">
                <a:latin typeface="Century Gothic" panose="020B0502020202020204" pitchFamily="34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40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D8739-B25A-FB46-894C-A59FB089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88" y="167387"/>
            <a:ext cx="11819823" cy="671996"/>
          </a:xfrm>
        </p:spPr>
        <p:txBody>
          <a:bodyPr/>
          <a:lstStyle/>
          <a:p>
            <a:r>
              <a:rPr lang="en-GB" dirty="0"/>
              <a:t>Summary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0AB88-7FFE-E843-98CE-62434D6FF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5591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Compared numerical </a:t>
            </a:r>
            <a:r>
              <a:rPr lang="en-GB" dirty="0">
                <a:solidFill>
                  <a:schemeClr val="accent1"/>
                </a:solidFill>
              </a:rPr>
              <a:t>scalar self-force </a:t>
            </a:r>
            <a:r>
              <a:rPr lang="en-GB" dirty="0"/>
              <a:t>results with analytic </a:t>
            </a:r>
            <a:r>
              <a:rPr lang="en-GB"/>
              <a:t>PM results.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Good </a:t>
            </a:r>
            <a:r>
              <a:rPr lang="en-GB" dirty="0">
                <a:solidFill>
                  <a:schemeClr val="accent1"/>
                </a:solidFill>
              </a:rPr>
              <a:t>agreement</a:t>
            </a:r>
            <a:r>
              <a:rPr lang="en-GB" dirty="0"/>
              <a:t> for both conservative and dissipative:</a:t>
            </a:r>
          </a:p>
          <a:p>
            <a:pPr lvl="1"/>
            <a:r>
              <a:rPr lang="en-GB" dirty="0"/>
              <a:t>~10% for LO.</a:t>
            </a:r>
          </a:p>
          <a:p>
            <a:pPr lvl="1"/>
            <a:r>
              <a:rPr lang="en-GB" dirty="0"/>
              <a:t>~ 1% for NLO.</a:t>
            </a:r>
          </a:p>
          <a:p>
            <a:pPr marL="0" indent="0">
              <a:buNone/>
            </a:pPr>
            <a:r>
              <a:rPr lang="en-GB" dirty="0"/>
              <a:t>Have investigated extractions of higher-order components from </a:t>
            </a:r>
            <a:r>
              <a:rPr lang="en-GB" dirty="0" err="1"/>
              <a:t>numerics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Fixed </a:t>
            </a:r>
            <a:r>
              <a:rPr lang="en-GB" dirty="0">
                <a:solidFill>
                  <a:schemeClr val="accent1"/>
                </a:solidFill>
              </a:rPr>
              <a:t>free parameters </a:t>
            </a:r>
            <a:r>
              <a:rPr lang="en-GB" dirty="0"/>
              <a:t>in 4PM conservative: agreement with </a:t>
            </a:r>
            <a:r>
              <a:rPr lang="en-GB" dirty="0" err="1"/>
              <a:t>numerics</a:t>
            </a:r>
            <a:r>
              <a:rPr lang="en-GB" dirty="0"/>
              <a:t> to &lt; 0.5%.</a:t>
            </a:r>
          </a:p>
          <a:p>
            <a:pPr lvl="1"/>
            <a:r>
              <a:rPr lang="en-GB" dirty="0"/>
              <a:t>Extraction of 5PM dissipative coefficient.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Future work:</a:t>
            </a:r>
          </a:p>
          <a:p>
            <a:pPr lvl="1"/>
            <a:r>
              <a:rPr lang="en-GB" dirty="0"/>
              <a:t>Calculate the </a:t>
            </a:r>
            <a:r>
              <a:rPr lang="en-GB" dirty="0">
                <a:solidFill>
                  <a:schemeClr val="accent1"/>
                </a:solidFill>
              </a:rPr>
              <a:t>gravitational self-force </a:t>
            </a:r>
            <a:r>
              <a:rPr lang="en-GB" dirty="0"/>
              <a:t>correction to the scattering angle.</a:t>
            </a:r>
          </a:p>
          <a:p>
            <a:pPr lvl="1"/>
            <a:r>
              <a:rPr lang="en-GB" dirty="0"/>
              <a:t>Compare to PM(/NR/EOB) in the gravitational case.</a:t>
            </a:r>
          </a:p>
          <a:p>
            <a:pPr lvl="1"/>
            <a:endParaRPr lang="en-GB" sz="1800" dirty="0"/>
          </a:p>
          <a:p>
            <a:pPr marL="0" indent="0" algn="ctr">
              <a:buNone/>
            </a:pPr>
            <a:r>
              <a:rPr lang="en-GB" sz="2800" dirty="0"/>
              <a:t>Contact: </a:t>
            </a:r>
            <a:r>
              <a:rPr lang="en-GB" sz="2800" dirty="0">
                <a:hlinkClick r:id="rId2"/>
              </a:rPr>
              <a:t>oliver.long@aei.mpg.de</a:t>
            </a:r>
            <a:endParaRPr lang="en-GB" dirty="0"/>
          </a:p>
          <a:p>
            <a:pPr marL="0" indent="0" algn="ctr">
              <a:buNone/>
            </a:pPr>
            <a:endParaRPr lang="en-GB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1326C-6E97-DF4D-B2C7-2D872114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ACC9F-B8B4-2B5E-D9D3-824A11AF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Two-body parameter space for scattering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AA54B-EED6-2283-404C-B12BAB16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AEB737-8281-47E5-1BE2-420517472BFA}"/>
              </a:ext>
            </a:extLst>
          </p:cNvPr>
          <p:cNvCxnSpPr>
            <a:cxnSpLocks/>
          </p:cNvCxnSpPr>
          <p:nvPr/>
        </p:nvCxnSpPr>
        <p:spPr>
          <a:xfrm flipV="1">
            <a:off x="2766123" y="925728"/>
            <a:ext cx="0" cy="531000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35818C-373A-5084-A0F3-C14404D86AF0}"/>
              </a:ext>
            </a:extLst>
          </p:cNvPr>
          <p:cNvCxnSpPr>
            <a:cxnSpLocks/>
          </p:cNvCxnSpPr>
          <p:nvPr/>
        </p:nvCxnSpPr>
        <p:spPr>
          <a:xfrm>
            <a:off x="2766122" y="6215720"/>
            <a:ext cx="7242833" cy="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5C610FF-CD1C-0AD1-D531-3A08BD72DD86}"/>
              </a:ext>
            </a:extLst>
          </p:cNvPr>
          <p:cNvSpPr txBox="1"/>
          <p:nvPr/>
        </p:nvSpPr>
        <p:spPr>
          <a:xfrm rot="16200000">
            <a:off x="1579492" y="3278397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Separation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0DB19-1961-268B-DDC9-01FE966973BE}"/>
              </a:ext>
            </a:extLst>
          </p:cNvPr>
          <p:cNvSpPr txBox="1"/>
          <p:nvPr/>
        </p:nvSpPr>
        <p:spPr>
          <a:xfrm>
            <a:off x="5413205" y="6269917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Mass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B4AB6B-5E49-DA1B-579C-3146148307C9}"/>
              </a:ext>
            </a:extLst>
          </p:cNvPr>
          <p:cNvSpPr txBox="1"/>
          <p:nvPr/>
        </p:nvSpPr>
        <p:spPr>
          <a:xfrm>
            <a:off x="2750148" y="5687817"/>
            <a:ext cx="3579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Numerical Relativity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63788-1758-8F74-7FF9-2FB78768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285" y="6100381"/>
            <a:ext cx="1651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645C09-C4FF-2BB2-319E-F8C6FADA7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789" y="6359901"/>
            <a:ext cx="1270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562D89-D701-8A4B-3CEF-1DC7E2FAE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894" y="1175250"/>
            <a:ext cx="330200" cy="1778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9C4DC5-F851-32F7-4AB2-BF14CCB98157}"/>
              </a:ext>
            </a:extLst>
          </p:cNvPr>
          <p:cNvCxnSpPr>
            <a:cxnSpLocks/>
          </p:cNvCxnSpPr>
          <p:nvPr/>
        </p:nvCxnSpPr>
        <p:spPr>
          <a:xfrm>
            <a:off x="2750149" y="3403600"/>
            <a:ext cx="3579328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9C6826-64C8-31A1-5189-5648805F91F9}"/>
              </a:ext>
            </a:extLst>
          </p:cNvPr>
          <p:cNvCxnSpPr>
            <a:cxnSpLocks/>
          </p:cNvCxnSpPr>
          <p:nvPr/>
        </p:nvCxnSpPr>
        <p:spPr>
          <a:xfrm flipV="1">
            <a:off x="6329482" y="3403600"/>
            <a:ext cx="0" cy="275792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3B9F4D7-D16C-5B1D-E92D-32B915B02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311" y="3452400"/>
            <a:ext cx="3361745" cy="2311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A1D1CC-655F-BD26-D626-37DEB249C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081" y="6347201"/>
            <a:ext cx="165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2875C7-4293-7B47-87D3-8F0310039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800" y="3452400"/>
            <a:ext cx="3361746" cy="231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ACC9F-B8B4-2B5E-D9D3-824A11AF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Two-body parameter space for scattering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AA54B-EED6-2283-404C-B12BAB16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FBA7D6A-0973-FD2D-9144-37F5A9275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187" y="1095886"/>
            <a:ext cx="3475226" cy="228061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AEB737-8281-47E5-1BE2-420517472BFA}"/>
              </a:ext>
            </a:extLst>
          </p:cNvPr>
          <p:cNvCxnSpPr>
            <a:cxnSpLocks/>
          </p:cNvCxnSpPr>
          <p:nvPr/>
        </p:nvCxnSpPr>
        <p:spPr>
          <a:xfrm flipV="1">
            <a:off x="2766123" y="925728"/>
            <a:ext cx="0" cy="531000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35818C-373A-5084-A0F3-C14404D86AF0}"/>
              </a:ext>
            </a:extLst>
          </p:cNvPr>
          <p:cNvCxnSpPr>
            <a:cxnSpLocks/>
          </p:cNvCxnSpPr>
          <p:nvPr/>
        </p:nvCxnSpPr>
        <p:spPr>
          <a:xfrm>
            <a:off x="2766122" y="6215720"/>
            <a:ext cx="7242833" cy="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5C610FF-CD1C-0AD1-D531-3A08BD72DD86}"/>
              </a:ext>
            </a:extLst>
          </p:cNvPr>
          <p:cNvSpPr txBox="1"/>
          <p:nvPr/>
        </p:nvSpPr>
        <p:spPr>
          <a:xfrm rot="16200000">
            <a:off x="1579492" y="3278397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Separation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0DB19-1961-268B-DDC9-01FE966973BE}"/>
              </a:ext>
            </a:extLst>
          </p:cNvPr>
          <p:cNvSpPr txBox="1"/>
          <p:nvPr/>
        </p:nvSpPr>
        <p:spPr>
          <a:xfrm>
            <a:off x="5413205" y="6269917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Mass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B4AB6B-5E49-DA1B-579C-3146148307C9}"/>
              </a:ext>
            </a:extLst>
          </p:cNvPr>
          <p:cNvSpPr txBox="1"/>
          <p:nvPr/>
        </p:nvSpPr>
        <p:spPr>
          <a:xfrm>
            <a:off x="2750148" y="5687817"/>
            <a:ext cx="3579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Numerical Relativity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63788-1758-8F74-7FF9-2FB787683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285" y="6100381"/>
            <a:ext cx="1651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645C09-C4FF-2BB2-319E-F8C6FADA7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789" y="6359901"/>
            <a:ext cx="1270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562D89-D701-8A4B-3CEF-1DC7E2FAE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894" y="1175250"/>
            <a:ext cx="330200" cy="1778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9C4DC5-F851-32F7-4AB2-BF14CCB98157}"/>
              </a:ext>
            </a:extLst>
          </p:cNvPr>
          <p:cNvCxnSpPr>
            <a:cxnSpLocks/>
          </p:cNvCxnSpPr>
          <p:nvPr/>
        </p:nvCxnSpPr>
        <p:spPr>
          <a:xfrm>
            <a:off x="2750149" y="3403600"/>
            <a:ext cx="3579328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9C6826-64C8-31A1-5189-5648805F91F9}"/>
              </a:ext>
            </a:extLst>
          </p:cNvPr>
          <p:cNvCxnSpPr>
            <a:cxnSpLocks/>
          </p:cNvCxnSpPr>
          <p:nvPr/>
        </p:nvCxnSpPr>
        <p:spPr>
          <a:xfrm flipV="1">
            <a:off x="6329482" y="3403600"/>
            <a:ext cx="0" cy="275792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6C466A-E0B4-64E8-7F54-4F1C92805714}"/>
              </a:ext>
            </a:extLst>
          </p:cNvPr>
          <p:cNvSpPr txBox="1"/>
          <p:nvPr/>
        </p:nvSpPr>
        <p:spPr>
          <a:xfrm>
            <a:off x="3094259" y="1764996"/>
            <a:ext cx="28969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Post-</a:t>
            </a:r>
            <a:r>
              <a:rPr lang="en-GB" sz="2800" dirty="0" err="1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Minkowskian</a:t>
            </a:r>
            <a:endParaRPr lang="en-GB" sz="28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expansion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AA1D1CC-655F-BD26-D626-37DEB249C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081" y="6347201"/>
            <a:ext cx="165100" cy="2667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A21FA6-EC6F-3F0E-B35A-16A898FB53A9}"/>
              </a:ext>
            </a:extLst>
          </p:cNvPr>
          <p:cNvCxnSpPr>
            <a:cxnSpLocks/>
          </p:cNvCxnSpPr>
          <p:nvPr/>
        </p:nvCxnSpPr>
        <p:spPr>
          <a:xfrm>
            <a:off x="6329477" y="3403600"/>
            <a:ext cx="3679478" cy="0"/>
          </a:xfrm>
          <a:prstGeom prst="line">
            <a:avLst/>
          </a:prstGeom>
          <a:ln w="38100">
            <a:solidFill>
              <a:schemeClr val="accent1">
                <a:alpha val="24757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023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F7799-A18C-A7F1-887A-1F30557AC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600" y="1094400"/>
            <a:ext cx="3477943" cy="228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ACC9F-B8B4-2B5E-D9D3-824A11AF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Two-body parameter space for scattering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AA54B-EED6-2283-404C-B12BAB16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AEB737-8281-47E5-1BE2-420517472BFA}"/>
              </a:ext>
            </a:extLst>
          </p:cNvPr>
          <p:cNvCxnSpPr>
            <a:cxnSpLocks/>
          </p:cNvCxnSpPr>
          <p:nvPr/>
        </p:nvCxnSpPr>
        <p:spPr>
          <a:xfrm flipV="1">
            <a:off x="2766123" y="925728"/>
            <a:ext cx="0" cy="531000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35818C-373A-5084-A0F3-C14404D86AF0}"/>
              </a:ext>
            </a:extLst>
          </p:cNvPr>
          <p:cNvCxnSpPr>
            <a:cxnSpLocks/>
          </p:cNvCxnSpPr>
          <p:nvPr/>
        </p:nvCxnSpPr>
        <p:spPr>
          <a:xfrm>
            <a:off x="2766122" y="6215720"/>
            <a:ext cx="7242833" cy="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5C610FF-CD1C-0AD1-D531-3A08BD72DD86}"/>
              </a:ext>
            </a:extLst>
          </p:cNvPr>
          <p:cNvSpPr txBox="1"/>
          <p:nvPr/>
        </p:nvSpPr>
        <p:spPr>
          <a:xfrm rot="16200000">
            <a:off x="1579492" y="3278397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Separation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0DB19-1961-268B-DDC9-01FE966973BE}"/>
              </a:ext>
            </a:extLst>
          </p:cNvPr>
          <p:cNvSpPr txBox="1"/>
          <p:nvPr/>
        </p:nvSpPr>
        <p:spPr>
          <a:xfrm>
            <a:off x="5413205" y="6269917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Mass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B4AB6B-5E49-DA1B-579C-3146148307C9}"/>
              </a:ext>
            </a:extLst>
          </p:cNvPr>
          <p:cNvSpPr txBox="1"/>
          <p:nvPr/>
        </p:nvSpPr>
        <p:spPr>
          <a:xfrm>
            <a:off x="2750148" y="5687817"/>
            <a:ext cx="3579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Numerical Relativity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7B12DD-AE7F-574B-C1B9-3D57D53B29F1}"/>
              </a:ext>
            </a:extLst>
          </p:cNvPr>
          <p:cNvSpPr txBox="1"/>
          <p:nvPr/>
        </p:nvSpPr>
        <p:spPr>
          <a:xfrm>
            <a:off x="6664168" y="5324890"/>
            <a:ext cx="29658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Perturbation theory</a:t>
            </a:r>
          </a:p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&amp; Self-force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63788-1758-8F74-7FF9-2FB787683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285" y="6100381"/>
            <a:ext cx="1651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645C09-C4FF-2BB2-319E-F8C6FADA7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789" y="6359901"/>
            <a:ext cx="1270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562D89-D701-8A4B-3CEF-1DC7E2FAE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894" y="1175250"/>
            <a:ext cx="330200" cy="1778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9C4DC5-F851-32F7-4AB2-BF14CCB98157}"/>
              </a:ext>
            </a:extLst>
          </p:cNvPr>
          <p:cNvCxnSpPr>
            <a:cxnSpLocks/>
          </p:cNvCxnSpPr>
          <p:nvPr/>
        </p:nvCxnSpPr>
        <p:spPr>
          <a:xfrm>
            <a:off x="2750149" y="3403600"/>
            <a:ext cx="3579328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9C6826-64C8-31A1-5189-5648805F91F9}"/>
              </a:ext>
            </a:extLst>
          </p:cNvPr>
          <p:cNvCxnSpPr>
            <a:cxnSpLocks/>
          </p:cNvCxnSpPr>
          <p:nvPr/>
        </p:nvCxnSpPr>
        <p:spPr>
          <a:xfrm flipV="1">
            <a:off x="6329482" y="3403600"/>
            <a:ext cx="0" cy="275792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6C466A-E0B4-64E8-7F54-4F1C92805714}"/>
              </a:ext>
            </a:extLst>
          </p:cNvPr>
          <p:cNvSpPr txBox="1"/>
          <p:nvPr/>
        </p:nvSpPr>
        <p:spPr>
          <a:xfrm>
            <a:off x="3094259" y="1764996"/>
            <a:ext cx="28969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Post-</a:t>
            </a:r>
            <a:r>
              <a:rPr lang="en-GB" sz="2800" dirty="0" err="1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Minkowskian</a:t>
            </a:r>
            <a:endParaRPr lang="en-GB" sz="28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expansion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BB3536-791D-1395-5597-36A83B9E6462}"/>
              </a:ext>
            </a:extLst>
          </p:cNvPr>
          <p:cNvCxnSpPr>
            <a:cxnSpLocks/>
          </p:cNvCxnSpPr>
          <p:nvPr/>
        </p:nvCxnSpPr>
        <p:spPr>
          <a:xfrm flipV="1">
            <a:off x="6329482" y="925728"/>
            <a:ext cx="0" cy="2477872"/>
          </a:xfrm>
          <a:prstGeom prst="line">
            <a:avLst/>
          </a:prstGeom>
          <a:ln w="38100">
            <a:solidFill>
              <a:schemeClr val="accent1">
                <a:alpha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6A62FA42-31E9-F4E6-3B03-00520CCE2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7539" y="3592786"/>
            <a:ext cx="3505286" cy="17526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A1D1CC-655F-BD26-D626-37DEB249C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081" y="6347201"/>
            <a:ext cx="165100" cy="266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C6223-732A-4E6A-FCC3-5361EBE69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0800" y="3452400"/>
            <a:ext cx="3361746" cy="23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18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2038825-E123-1AB0-CDB5-6A3B44F203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6400" y="3592800"/>
            <a:ext cx="3505287" cy="17526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9B1A7D-6557-8AC7-2E7C-47E10EA7C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600" y="1094400"/>
            <a:ext cx="3477943" cy="228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ACC9F-B8B4-2B5E-D9D3-824A11AF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Two-body parameter space for scattering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AA54B-EED6-2283-404C-B12BAB16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AEB737-8281-47E5-1BE2-420517472BFA}"/>
              </a:ext>
            </a:extLst>
          </p:cNvPr>
          <p:cNvCxnSpPr>
            <a:cxnSpLocks/>
          </p:cNvCxnSpPr>
          <p:nvPr/>
        </p:nvCxnSpPr>
        <p:spPr>
          <a:xfrm flipV="1">
            <a:off x="2766123" y="925728"/>
            <a:ext cx="0" cy="531000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35818C-373A-5084-A0F3-C14404D86AF0}"/>
              </a:ext>
            </a:extLst>
          </p:cNvPr>
          <p:cNvCxnSpPr>
            <a:cxnSpLocks/>
          </p:cNvCxnSpPr>
          <p:nvPr/>
        </p:nvCxnSpPr>
        <p:spPr>
          <a:xfrm>
            <a:off x="2766122" y="6215720"/>
            <a:ext cx="7242833" cy="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5C610FF-CD1C-0AD1-D531-3A08BD72DD86}"/>
              </a:ext>
            </a:extLst>
          </p:cNvPr>
          <p:cNvSpPr txBox="1"/>
          <p:nvPr/>
        </p:nvSpPr>
        <p:spPr>
          <a:xfrm rot="16200000">
            <a:off x="1579492" y="3278397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Separation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0DB19-1961-268B-DDC9-01FE966973BE}"/>
              </a:ext>
            </a:extLst>
          </p:cNvPr>
          <p:cNvSpPr txBox="1"/>
          <p:nvPr/>
        </p:nvSpPr>
        <p:spPr>
          <a:xfrm>
            <a:off x="5413205" y="6269917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Mass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B4AB6B-5E49-DA1B-579C-3146148307C9}"/>
              </a:ext>
            </a:extLst>
          </p:cNvPr>
          <p:cNvSpPr txBox="1"/>
          <p:nvPr/>
        </p:nvSpPr>
        <p:spPr>
          <a:xfrm>
            <a:off x="2750148" y="5687817"/>
            <a:ext cx="3579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Numerical Relativity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7B12DD-AE7F-574B-C1B9-3D57D53B29F1}"/>
              </a:ext>
            </a:extLst>
          </p:cNvPr>
          <p:cNvSpPr txBox="1"/>
          <p:nvPr/>
        </p:nvSpPr>
        <p:spPr>
          <a:xfrm>
            <a:off x="6664168" y="5324890"/>
            <a:ext cx="29658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Perturbation theory</a:t>
            </a:r>
          </a:p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&amp; Self-force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63788-1758-8F74-7FF9-2FB787683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285" y="6100381"/>
            <a:ext cx="1651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645C09-C4FF-2BB2-319E-F8C6FADA7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789" y="6359901"/>
            <a:ext cx="1270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562D89-D701-8A4B-3CEF-1DC7E2FAE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8894" y="1175250"/>
            <a:ext cx="330200" cy="1778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9C4DC5-F851-32F7-4AB2-BF14CCB98157}"/>
              </a:ext>
            </a:extLst>
          </p:cNvPr>
          <p:cNvCxnSpPr>
            <a:cxnSpLocks/>
          </p:cNvCxnSpPr>
          <p:nvPr/>
        </p:nvCxnSpPr>
        <p:spPr>
          <a:xfrm>
            <a:off x="2750149" y="3403600"/>
            <a:ext cx="3579328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9C6826-64C8-31A1-5189-5648805F91F9}"/>
              </a:ext>
            </a:extLst>
          </p:cNvPr>
          <p:cNvCxnSpPr>
            <a:cxnSpLocks/>
          </p:cNvCxnSpPr>
          <p:nvPr/>
        </p:nvCxnSpPr>
        <p:spPr>
          <a:xfrm flipV="1">
            <a:off x="6329482" y="3403600"/>
            <a:ext cx="0" cy="275792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6C466A-E0B4-64E8-7F54-4F1C92805714}"/>
              </a:ext>
            </a:extLst>
          </p:cNvPr>
          <p:cNvSpPr txBox="1"/>
          <p:nvPr/>
        </p:nvSpPr>
        <p:spPr>
          <a:xfrm>
            <a:off x="3094259" y="1764996"/>
            <a:ext cx="28969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Post-</a:t>
            </a:r>
            <a:r>
              <a:rPr lang="en-GB" sz="2800" dirty="0" err="1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Minkowskian</a:t>
            </a:r>
            <a:endParaRPr lang="en-GB" sz="28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expansion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D55F77-438F-7884-8B9A-4616A46C0E06}"/>
              </a:ext>
            </a:extLst>
          </p:cNvPr>
          <p:cNvCxnSpPr>
            <a:cxnSpLocks/>
          </p:cNvCxnSpPr>
          <p:nvPr/>
        </p:nvCxnSpPr>
        <p:spPr>
          <a:xfrm>
            <a:off x="6329477" y="3403600"/>
            <a:ext cx="3679478" cy="0"/>
          </a:xfrm>
          <a:prstGeom prst="line">
            <a:avLst/>
          </a:prstGeom>
          <a:ln w="38100">
            <a:solidFill>
              <a:schemeClr val="accent1">
                <a:alpha val="24757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BB3536-791D-1395-5597-36A83B9E6462}"/>
              </a:ext>
            </a:extLst>
          </p:cNvPr>
          <p:cNvCxnSpPr>
            <a:cxnSpLocks/>
          </p:cNvCxnSpPr>
          <p:nvPr/>
        </p:nvCxnSpPr>
        <p:spPr>
          <a:xfrm flipV="1">
            <a:off x="6329482" y="925728"/>
            <a:ext cx="0" cy="2477872"/>
          </a:xfrm>
          <a:prstGeom prst="line">
            <a:avLst/>
          </a:prstGeom>
          <a:ln w="38100">
            <a:solidFill>
              <a:schemeClr val="accent1">
                <a:alpha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hart&#10;&#10;Description automatically generated with medium confidence">
            <a:extLst>
              <a:ext uri="{FF2B5EF4-FFF2-40B4-BE49-F238E27FC236}">
                <a16:creationId xmlns:a16="http://schemas.microsoft.com/office/drawing/2014/main" id="{DEA6040C-6502-44E4-EC1B-BF586361D6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553" y="1080299"/>
            <a:ext cx="3519288" cy="22875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A1D1CC-655F-BD26-D626-37DEB249CB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6081" y="6347201"/>
            <a:ext cx="1651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7E77BF-6FFC-07D8-45F7-50C9A051E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0800" y="3452400"/>
            <a:ext cx="3361746" cy="23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2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B3B1-424B-7641-A6DB-45E28E3A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Motivation: Extreme-mass ratio scatter orbits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DEEDE319-D6F4-1D8D-E9E3-866D1CD5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330" y="6462660"/>
            <a:ext cx="2743200" cy="365125"/>
          </a:xfrm>
        </p:spPr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D17F98C-BB87-614F-A9CD-849130DB9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748" y="2544389"/>
            <a:ext cx="1993900" cy="292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5AA84E-F762-FDBE-08C4-27A1E59E2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048" y="3174490"/>
            <a:ext cx="2006600" cy="2921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4800B7-6B70-44FD-2A00-CBBA2B09A870}"/>
              </a:ext>
            </a:extLst>
          </p:cNvPr>
          <p:cNvSpPr txBox="1">
            <a:spLocks/>
          </p:cNvSpPr>
          <p:nvPr/>
        </p:nvSpPr>
        <p:spPr>
          <a:xfrm>
            <a:off x="277091" y="1037537"/>
            <a:ext cx="7633854" cy="5790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tabLst>
                <a:tab pos="4445000" algn="l"/>
              </a:tabLst>
            </a:pPr>
            <a:r>
              <a:rPr lang="en-GB" dirty="0"/>
              <a:t>Clean environment with </a:t>
            </a:r>
            <a:r>
              <a:rPr lang="en-GB" dirty="0">
                <a:solidFill>
                  <a:schemeClr val="accent1"/>
                </a:solidFill>
              </a:rPr>
              <a:t>well-defined</a:t>
            </a:r>
            <a:r>
              <a:rPr lang="en-GB" dirty="0"/>
              <a:t> asymptotic states.</a:t>
            </a:r>
            <a:endParaRPr lang="en-GB" dirty="0">
              <a:solidFill>
                <a:schemeClr val="accent1"/>
              </a:solidFill>
            </a:endParaRPr>
          </a:p>
          <a:p>
            <a:pPr>
              <a:buClr>
                <a:schemeClr val="tx1"/>
              </a:buClr>
              <a:tabLst>
                <a:tab pos="4445000" algn="l"/>
              </a:tabLst>
            </a:pPr>
            <a:r>
              <a:rPr lang="en-GB" dirty="0">
                <a:solidFill>
                  <a:schemeClr val="accent1"/>
                </a:solidFill>
              </a:rPr>
              <a:t>Exact</a:t>
            </a:r>
            <a:r>
              <a:rPr lang="en-GB" dirty="0"/>
              <a:t> post-</a:t>
            </a:r>
            <a:r>
              <a:rPr lang="en-GB" dirty="0" err="1"/>
              <a:t>Minkowskian</a:t>
            </a:r>
            <a:r>
              <a:rPr lang="en-GB" dirty="0"/>
              <a:t> calculations for bound orbits [</a:t>
            </a:r>
            <a:r>
              <a:rPr lang="en-GB" dirty="0" err="1"/>
              <a:t>Damour</a:t>
            </a:r>
            <a:r>
              <a:rPr lang="en-GB" dirty="0"/>
              <a:t> ’19; Bini, </a:t>
            </a:r>
            <a:r>
              <a:rPr lang="en-GB" dirty="0" err="1"/>
              <a:t>Damour</a:t>
            </a:r>
            <a:r>
              <a:rPr lang="en-GB" dirty="0"/>
              <a:t> &amp; </a:t>
            </a:r>
            <a:r>
              <a:rPr lang="en-GB" dirty="0" err="1"/>
              <a:t>Geralico</a:t>
            </a:r>
            <a:r>
              <a:rPr lang="en-GB" dirty="0"/>
              <a:t> ’20].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83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B3B1-424B-7641-A6DB-45E28E3A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Motivation: Extreme-mass ratio scatter orbits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DEAC88-591E-404A-A54A-423C70727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014" y="2119702"/>
            <a:ext cx="5710813" cy="368823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D4F614A-3025-4E66-7A15-A9B4263A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330" y="6462660"/>
            <a:ext cx="2743200" cy="365125"/>
          </a:xfrm>
        </p:spPr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B364CB-F39C-9890-A430-48B9E2A06B0F}"/>
              </a:ext>
            </a:extLst>
          </p:cNvPr>
          <p:cNvSpPr txBox="1">
            <a:spLocks/>
          </p:cNvSpPr>
          <p:nvPr/>
        </p:nvSpPr>
        <p:spPr>
          <a:xfrm>
            <a:off x="277091" y="1037537"/>
            <a:ext cx="7633854" cy="5790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tabLst>
                <a:tab pos="4445000" algn="l"/>
              </a:tabLst>
            </a:pPr>
            <a:r>
              <a:rPr lang="en-GB" dirty="0"/>
              <a:t>Clean environment with </a:t>
            </a:r>
            <a:r>
              <a:rPr lang="en-GB" dirty="0">
                <a:solidFill>
                  <a:schemeClr val="accent1"/>
                </a:solidFill>
              </a:rPr>
              <a:t>well-defined</a:t>
            </a:r>
            <a:r>
              <a:rPr lang="en-GB" dirty="0"/>
              <a:t> asymptotic states.</a:t>
            </a:r>
            <a:endParaRPr lang="en-GB" dirty="0">
              <a:solidFill>
                <a:schemeClr val="accent1"/>
              </a:solidFill>
            </a:endParaRPr>
          </a:p>
          <a:p>
            <a:pPr>
              <a:buClr>
                <a:schemeClr val="tx1"/>
              </a:buClr>
              <a:tabLst>
                <a:tab pos="4445000" algn="l"/>
              </a:tabLst>
            </a:pPr>
            <a:r>
              <a:rPr lang="en-GB" dirty="0">
                <a:solidFill>
                  <a:schemeClr val="accent1"/>
                </a:solidFill>
              </a:rPr>
              <a:t>Exact</a:t>
            </a:r>
            <a:r>
              <a:rPr lang="en-GB" dirty="0"/>
              <a:t> post-</a:t>
            </a:r>
            <a:r>
              <a:rPr lang="en-GB" dirty="0" err="1"/>
              <a:t>Minkowskian</a:t>
            </a:r>
            <a:r>
              <a:rPr lang="en-GB" dirty="0"/>
              <a:t> calculations for bound orbits [</a:t>
            </a:r>
            <a:r>
              <a:rPr lang="en-GB" dirty="0" err="1"/>
              <a:t>Damour</a:t>
            </a:r>
            <a:r>
              <a:rPr lang="en-GB" dirty="0"/>
              <a:t> ’19; Bini, </a:t>
            </a:r>
            <a:r>
              <a:rPr lang="en-GB" dirty="0" err="1"/>
              <a:t>Damour</a:t>
            </a:r>
            <a:r>
              <a:rPr lang="en-GB" dirty="0"/>
              <a:t> &amp; </a:t>
            </a:r>
            <a:r>
              <a:rPr lang="en-GB" dirty="0" err="1"/>
              <a:t>Geralico</a:t>
            </a:r>
            <a:r>
              <a:rPr lang="en-GB" dirty="0"/>
              <a:t> ’20].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sz="1000" dirty="0"/>
          </a:p>
          <a:p>
            <a:pPr>
              <a:tabLst>
                <a:tab pos="4445000" algn="l"/>
              </a:tabLst>
            </a:pPr>
            <a:r>
              <a:rPr lang="en-GB" dirty="0"/>
              <a:t>Calibration of Effective-One-Body (EOB)                         in the </a:t>
            </a:r>
            <a:r>
              <a:rPr lang="en-GB" dirty="0">
                <a:solidFill>
                  <a:schemeClr val="accent1"/>
                </a:solidFill>
              </a:rPr>
              <a:t>ultra-strong</a:t>
            </a:r>
            <a:r>
              <a:rPr lang="en-GB" dirty="0"/>
              <a:t> field.</a:t>
            </a:r>
            <a:endParaRPr lang="en-GB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CFFDC-12FA-7562-9D8A-246305055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748" y="2544389"/>
            <a:ext cx="1993900" cy="29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CE08D-094D-C5CD-8897-AD2AC3765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048" y="3174490"/>
            <a:ext cx="2006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45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8DA6922-18FA-B942-A55C-682F71436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33" y="1451005"/>
            <a:ext cx="3691149" cy="1845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B6B3B1-424B-7641-A6DB-45E28E3A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Motivation: Extreme-mass ratio scatter orbits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AECC8D-EA8A-8044-956A-68B0BC30C55C}"/>
              </a:ext>
            </a:extLst>
          </p:cNvPr>
          <p:cNvSpPr txBox="1">
            <a:spLocks/>
          </p:cNvSpPr>
          <p:nvPr/>
        </p:nvSpPr>
        <p:spPr>
          <a:xfrm>
            <a:off x="7806582" y="3318182"/>
            <a:ext cx="2692852" cy="16319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General Relativity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High-energy physics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6350A4-ACED-F943-86EC-E1541AC67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047" y="5179195"/>
            <a:ext cx="5549862" cy="829463"/>
          </a:xfrm>
          <a:prstGeom prst="rect">
            <a:avLst/>
          </a:prstGeom>
        </p:spPr>
      </p:pic>
      <p:sp>
        <p:nvSpPr>
          <p:cNvPr id="10" name="Left-Right Arrow 16">
            <a:extLst>
              <a:ext uri="{FF2B5EF4-FFF2-40B4-BE49-F238E27FC236}">
                <a16:creationId xmlns:a16="http://schemas.microsoft.com/office/drawing/2014/main" id="{52AA81DB-61DF-D94D-ADFD-7068D927F74D}"/>
              </a:ext>
            </a:extLst>
          </p:cNvPr>
          <p:cNvSpPr/>
          <p:nvPr/>
        </p:nvSpPr>
        <p:spPr>
          <a:xfrm rot="5400000">
            <a:off x="8803759" y="3859229"/>
            <a:ext cx="698500" cy="364066"/>
          </a:xfrm>
          <a:prstGeom prst="leftRightArrow">
            <a:avLst/>
          </a:prstGeom>
          <a:solidFill>
            <a:schemeClr val="accent1"/>
          </a:solidFill>
          <a:ln>
            <a:solidFill>
              <a:srgbClr val="004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F28D145-E2B8-333C-9F60-170657FE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330" y="6462660"/>
            <a:ext cx="2743200" cy="365125"/>
          </a:xfrm>
        </p:spPr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22054-FB9B-9D07-CC9B-ABCC6FB43BFC}"/>
              </a:ext>
            </a:extLst>
          </p:cNvPr>
          <p:cNvSpPr txBox="1">
            <a:spLocks/>
          </p:cNvSpPr>
          <p:nvPr/>
        </p:nvSpPr>
        <p:spPr>
          <a:xfrm>
            <a:off x="277091" y="1037537"/>
            <a:ext cx="7633854" cy="5790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tabLst>
                <a:tab pos="4445000" algn="l"/>
              </a:tabLst>
            </a:pPr>
            <a:r>
              <a:rPr lang="en-GB" dirty="0"/>
              <a:t>Clean environment with </a:t>
            </a:r>
            <a:r>
              <a:rPr lang="en-GB" dirty="0">
                <a:solidFill>
                  <a:schemeClr val="accent1"/>
                </a:solidFill>
              </a:rPr>
              <a:t>well-defined</a:t>
            </a:r>
            <a:r>
              <a:rPr lang="en-GB" dirty="0"/>
              <a:t> asymptotic states.</a:t>
            </a:r>
            <a:endParaRPr lang="en-GB" dirty="0">
              <a:solidFill>
                <a:schemeClr val="accent1"/>
              </a:solidFill>
            </a:endParaRPr>
          </a:p>
          <a:p>
            <a:pPr>
              <a:buClr>
                <a:schemeClr val="tx1"/>
              </a:buClr>
              <a:tabLst>
                <a:tab pos="4445000" algn="l"/>
              </a:tabLst>
            </a:pPr>
            <a:r>
              <a:rPr lang="en-GB" dirty="0">
                <a:solidFill>
                  <a:schemeClr val="accent1"/>
                </a:solidFill>
              </a:rPr>
              <a:t>Exact</a:t>
            </a:r>
            <a:r>
              <a:rPr lang="en-GB" dirty="0"/>
              <a:t> post-</a:t>
            </a:r>
            <a:r>
              <a:rPr lang="en-GB" dirty="0" err="1"/>
              <a:t>Minkowskian</a:t>
            </a:r>
            <a:r>
              <a:rPr lang="en-GB" dirty="0"/>
              <a:t> calculations for bound orbits [</a:t>
            </a:r>
            <a:r>
              <a:rPr lang="en-GB" dirty="0" err="1"/>
              <a:t>Damour</a:t>
            </a:r>
            <a:r>
              <a:rPr lang="en-GB" dirty="0"/>
              <a:t> ’19; Bini, </a:t>
            </a:r>
            <a:r>
              <a:rPr lang="en-GB" dirty="0" err="1"/>
              <a:t>Damour</a:t>
            </a:r>
            <a:r>
              <a:rPr lang="en-GB" dirty="0"/>
              <a:t> &amp; </a:t>
            </a:r>
            <a:r>
              <a:rPr lang="en-GB" dirty="0" err="1"/>
              <a:t>Geralico</a:t>
            </a:r>
            <a:r>
              <a:rPr lang="en-GB" dirty="0"/>
              <a:t> ’20].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sz="1000" dirty="0"/>
          </a:p>
          <a:p>
            <a:pPr>
              <a:tabLst>
                <a:tab pos="4445000" algn="l"/>
              </a:tabLst>
            </a:pPr>
            <a:r>
              <a:rPr lang="en-GB" dirty="0"/>
              <a:t>Calibration of Effective-One-Body (EOB)                         in the </a:t>
            </a:r>
            <a:r>
              <a:rPr lang="en-GB" dirty="0">
                <a:solidFill>
                  <a:schemeClr val="accent1"/>
                </a:solidFill>
              </a:rPr>
              <a:t>ultra-strong</a:t>
            </a:r>
            <a:r>
              <a:rPr lang="en-GB" dirty="0"/>
              <a:t> field.</a:t>
            </a:r>
            <a:endParaRPr lang="en-GB" sz="1000" dirty="0"/>
          </a:p>
          <a:p>
            <a:pPr>
              <a:tabLst>
                <a:tab pos="4445000" algn="l"/>
              </a:tabLst>
            </a:pPr>
            <a:r>
              <a:rPr lang="en-GB" dirty="0"/>
              <a:t>Comparisons with </a:t>
            </a:r>
            <a:r>
              <a:rPr lang="en-GB" dirty="0">
                <a:solidFill>
                  <a:schemeClr val="accent1"/>
                </a:solidFill>
              </a:rPr>
              <a:t>scatter amplitude </a:t>
            </a:r>
            <a:r>
              <a:rPr lang="en-GB" dirty="0"/>
              <a:t>calculations:</a:t>
            </a:r>
          </a:p>
          <a:p>
            <a:pPr lvl="1">
              <a:tabLst>
                <a:tab pos="4445000" algn="l"/>
              </a:tabLst>
            </a:pPr>
            <a:r>
              <a:rPr lang="en-GB" dirty="0"/>
              <a:t>QFT and EFT [Bern et al. ‘21].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4445000" algn="l"/>
              </a:tabLst>
            </a:pPr>
            <a:endParaRPr lang="en-GB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00B00-E39E-640C-5F24-37F810A57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748" y="2544389"/>
            <a:ext cx="19939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A2814D-0AD8-9282-17CA-B41F40170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048" y="3174490"/>
            <a:ext cx="2006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5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000" dirty="0" err="1" smtClean="0">
            <a:latin typeface="CMU Serif Roman" panose="02000603000000000000" pitchFamily="2" charset="0"/>
            <a:ea typeface="CMU Serif Roman" panose="02000603000000000000" pitchFamily="2" charset="0"/>
            <a:cs typeface="CMU Serif Roman" panose="02000603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26244</TotalTime>
  <Words>1035</Words>
  <Application>Microsoft Macintosh PowerPoint</Application>
  <PresentationFormat>Widescreen</PresentationFormat>
  <Paragraphs>321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CMU Serif Roman</vt:lpstr>
      <vt:lpstr>Times New Roman</vt:lpstr>
      <vt:lpstr>Office Theme</vt:lpstr>
      <vt:lpstr>Extraction of high-order post-Minkowskian results from self-force calculations</vt:lpstr>
      <vt:lpstr>Contents</vt:lpstr>
      <vt:lpstr>Two-body parameter space for scattering</vt:lpstr>
      <vt:lpstr>Two-body parameter space for scattering</vt:lpstr>
      <vt:lpstr>Two-body parameter space for scattering</vt:lpstr>
      <vt:lpstr>Two-body parameter space for scattering</vt:lpstr>
      <vt:lpstr>Motivation: Extreme-mass ratio scatter orbits</vt:lpstr>
      <vt:lpstr>Motivation: Extreme-mass ratio scatter orbits</vt:lpstr>
      <vt:lpstr>Motivation: Extreme-mass ratio scatter orbits</vt:lpstr>
      <vt:lpstr>Motivation: Extreme-mass ratio scatter orbits</vt:lpstr>
      <vt:lpstr>Scattering geodesics</vt:lpstr>
      <vt:lpstr>Scattering geodesics</vt:lpstr>
      <vt:lpstr>Self-forced equations of motion</vt:lpstr>
      <vt:lpstr>Self-force correction to the scattering angle</vt:lpstr>
      <vt:lpstr>Scalar self-force model</vt:lpstr>
      <vt:lpstr>Scalar self-force in terms of amplitudes</vt:lpstr>
      <vt:lpstr>Scattering angle correction: PM expansion</vt:lpstr>
      <vt:lpstr>Scalar field evolution scheme</vt:lpstr>
      <vt:lpstr>Post-processing: Truncation at finite radius</vt:lpstr>
      <vt:lpstr>Post-processing: Richardson extrapolation</vt:lpstr>
      <vt:lpstr>Sample orbits</vt:lpstr>
      <vt:lpstr>PM comparison:</vt:lpstr>
      <vt:lpstr>Scattering angle correction: 4PM conservative</vt:lpstr>
      <vt:lpstr>Extraction of high-order conservative PM results</vt:lpstr>
      <vt:lpstr>PM comparison: Conservative</vt:lpstr>
      <vt:lpstr>Extraction of high-order dissipative PM results</vt:lpstr>
      <vt:lpstr>Summary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359</cp:revision>
  <cp:lastPrinted>2020-06-21T11:55:54Z</cp:lastPrinted>
  <dcterms:created xsi:type="dcterms:W3CDTF">2020-06-10T14:24:02Z</dcterms:created>
  <dcterms:modified xsi:type="dcterms:W3CDTF">2022-12-12T19:21:30Z</dcterms:modified>
</cp:coreProperties>
</file>